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6" r:id="rId6"/>
    <p:sldId id="260" r:id="rId7"/>
    <p:sldId id="261" r:id="rId8"/>
    <p:sldId id="264" r:id="rId9"/>
    <p:sldId id="268" r:id="rId10"/>
    <p:sldId id="269" r:id="rId11"/>
    <p:sldId id="267" r:id="rId12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4" autoAdjust="0"/>
    <p:restoredTop sz="94660"/>
  </p:normalViewPr>
  <p:slideViewPr>
    <p:cSldViewPr snapToGrid="0">
      <p:cViewPr>
        <p:scale>
          <a:sx n="75" d="100"/>
          <a:sy n="75" d="100"/>
        </p:scale>
        <p:origin x="105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ecnomani.com/18-trucchi-per-google-maps-che-devi-provare/" TargetMode="External"/><Relationship Id="rId2" Type="http://schemas.openxmlformats.org/officeDocument/2006/relationships/image" Target="../media/image8.jpg"/><Relationship Id="rId1" Type="http://schemas.openxmlformats.org/officeDocument/2006/relationships/image" Target="../media/image7.jpg"/><Relationship Id="rId5" Type="http://schemas.openxmlformats.org/officeDocument/2006/relationships/hyperlink" Target="https://www.techeconomy.it/2015/02/16/connected-car-guida-autonoma-sicurezza-quando-lioe-scende-in-strada/" TargetMode="External"/><Relationship Id="rId4" Type="http://schemas.openxmlformats.org/officeDocument/2006/relationships/image" Target="../media/image9.pn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hyperlink" Target="https://uminntilt.wordpress.com/2015/09/14/celebrating-and-going-public-with-pedagogical-innovations/" TargetMode="External"/><Relationship Id="rId1" Type="http://schemas.openxmlformats.org/officeDocument/2006/relationships/image" Target="../media/image10.jpg"/><Relationship Id="rId6" Type="http://schemas.openxmlformats.org/officeDocument/2006/relationships/hyperlink" Target="http://psicologiayautoayuda.com/psicologia/articulos-de-psicologia/como-dejar-de-ser-un-pesimista-cronico/" TargetMode="External"/><Relationship Id="rId5" Type="http://schemas.openxmlformats.org/officeDocument/2006/relationships/image" Target="../media/image12.jpg"/><Relationship Id="rId4" Type="http://schemas.openxmlformats.org/officeDocument/2006/relationships/hyperlink" Target="https://en.wikipedia.org/wiki/Adaptive_Design_Association" TargetMode="External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ecnomani.com/18-trucchi-per-google-maps-che-devi-provare/" TargetMode="External"/><Relationship Id="rId2" Type="http://schemas.openxmlformats.org/officeDocument/2006/relationships/image" Target="../media/image8.jpg"/><Relationship Id="rId1" Type="http://schemas.openxmlformats.org/officeDocument/2006/relationships/image" Target="../media/image7.jpg"/><Relationship Id="rId5" Type="http://schemas.openxmlformats.org/officeDocument/2006/relationships/hyperlink" Target="https://www.techeconomy.it/2015/02/16/connected-car-guida-autonoma-sicurezza-quando-lioe-scende-in-strada/" TargetMode="External"/><Relationship Id="rId4" Type="http://schemas.openxmlformats.org/officeDocument/2006/relationships/image" Target="../media/image9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hyperlink" Target="https://uminntilt.wordpress.com/2015/09/14/celebrating-and-going-public-with-pedagogical-innovations/" TargetMode="External"/><Relationship Id="rId1" Type="http://schemas.openxmlformats.org/officeDocument/2006/relationships/image" Target="../media/image10.jpg"/><Relationship Id="rId6" Type="http://schemas.openxmlformats.org/officeDocument/2006/relationships/hyperlink" Target="http://psicologiayautoayuda.com/psicologia/articulos-de-psicologia/como-dejar-de-ser-un-pesimista-cronico/" TargetMode="External"/><Relationship Id="rId5" Type="http://schemas.openxmlformats.org/officeDocument/2006/relationships/image" Target="../media/image12.jpg"/><Relationship Id="rId4" Type="http://schemas.openxmlformats.org/officeDocument/2006/relationships/hyperlink" Target="https://en.wikipedia.org/wiki/Adaptive_Design_Association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072011B-D282-4E5B-B258-4554E95D913B}" type="doc">
      <dgm:prSet loTypeId="urn:microsoft.com/office/officeart/2009/layout/CirclePictureHierarchy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tr-TR"/>
        </a:p>
      </dgm:t>
    </dgm:pt>
    <dgm:pt modelId="{038EABC4-29ED-49B3-AED1-BA1AC560DC6E}">
      <dgm:prSet phldrT="[Metin]"/>
      <dgm:spPr/>
      <dgm:t>
        <a:bodyPr/>
        <a:lstStyle/>
        <a:p>
          <a:r>
            <a:rPr lang="tr-TR" dirty="0"/>
            <a:t>TRUCK</a:t>
          </a:r>
        </a:p>
      </dgm:t>
    </dgm:pt>
    <dgm:pt modelId="{785A9E70-EA2F-414A-9C91-8A1B2E4CE12C}" type="parTrans" cxnId="{237E8F1F-6018-4722-A3E7-C5029D2778E9}">
      <dgm:prSet/>
      <dgm:spPr/>
      <dgm:t>
        <a:bodyPr/>
        <a:lstStyle/>
        <a:p>
          <a:endParaRPr lang="tr-TR"/>
        </a:p>
      </dgm:t>
    </dgm:pt>
    <dgm:pt modelId="{A5361624-09AE-4E40-B817-6692DEE6F406}" type="sibTrans" cxnId="{237E8F1F-6018-4722-A3E7-C5029D2778E9}">
      <dgm:prSet/>
      <dgm:spPr/>
      <dgm:t>
        <a:bodyPr/>
        <a:lstStyle/>
        <a:p>
          <a:endParaRPr lang="tr-TR"/>
        </a:p>
      </dgm:t>
    </dgm:pt>
    <dgm:pt modelId="{903E8773-4852-4B9D-BB2A-93379F849486}">
      <dgm:prSet phldrT="[Metin]"/>
      <dgm:spPr/>
      <dgm:t>
        <a:bodyPr/>
        <a:lstStyle/>
        <a:p>
          <a:r>
            <a:rPr lang="tr-TR" dirty="0"/>
            <a:t>MAPS(API)</a:t>
          </a:r>
        </a:p>
      </dgm:t>
    </dgm:pt>
    <dgm:pt modelId="{804C6C84-2BB1-4FF1-9188-9E88FAFFC14F}" type="parTrans" cxnId="{B2E1B4AA-FE1E-49FA-9CBD-A92DF8A336BA}">
      <dgm:prSet/>
      <dgm:spPr/>
      <dgm:t>
        <a:bodyPr/>
        <a:lstStyle/>
        <a:p>
          <a:endParaRPr lang="tr-TR"/>
        </a:p>
      </dgm:t>
    </dgm:pt>
    <dgm:pt modelId="{F9604B0B-B3C2-4299-B200-8E34E98C7D47}" type="sibTrans" cxnId="{B2E1B4AA-FE1E-49FA-9CBD-A92DF8A336BA}">
      <dgm:prSet/>
      <dgm:spPr/>
      <dgm:t>
        <a:bodyPr/>
        <a:lstStyle/>
        <a:p>
          <a:endParaRPr lang="tr-TR"/>
        </a:p>
      </dgm:t>
    </dgm:pt>
    <dgm:pt modelId="{5F2E1499-03A2-41A3-B946-93EA79ECE467}">
      <dgm:prSet phldrT="[Metin]"/>
      <dgm:spPr/>
      <dgm:t>
        <a:bodyPr/>
        <a:lstStyle/>
        <a:p>
          <a:r>
            <a:rPr lang="tr-TR" dirty="0"/>
            <a:t>CONNECTED</a:t>
          </a:r>
        </a:p>
        <a:p>
          <a:r>
            <a:rPr lang="tr-TR" dirty="0"/>
            <a:t>CAR </a:t>
          </a:r>
        </a:p>
        <a:p>
          <a:r>
            <a:rPr lang="tr-TR" dirty="0"/>
            <a:t>(MERCEDES API)</a:t>
          </a:r>
        </a:p>
      </dgm:t>
    </dgm:pt>
    <dgm:pt modelId="{3E4FA19C-ABEE-4F91-89A8-4039F29AFC5C}" type="parTrans" cxnId="{A6EC61A7-B48E-4202-9A16-BBFB90C0725F}">
      <dgm:prSet/>
      <dgm:spPr/>
      <dgm:t>
        <a:bodyPr/>
        <a:lstStyle/>
        <a:p>
          <a:endParaRPr lang="tr-TR"/>
        </a:p>
      </dgm:t>
    </dgm:pt>
    <dgm:pt modelId="{274DE13A-62CC-4FB9-BCB6-14398CB2FB16}" type="sibTrans" cxnId="{A6EC61A7-B48E-4202-9A16-BBFB90C0725F}">
      <dgm:prSet/>
      <dgm:spPr/>
      <dgm:t>
        <a:bodyPr/>
        <a:lstStyle/>
        <a:p>
          <a:endParaRPr lang="tr-TR"/>
        </a:p>
      </dgm:t>
    </dgm:pt>
    <dgm:pt modelId="{C7C51E12-8302-446C-9DA1-19DCAED26934}" type="pres">
      <dgm:prSet presAssocID="{D072011B-D282-4E5B-B258-4554E95D913B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2AFDD7E2-586A-44F9-BA23-96DE46F1C5A1}" type="pres">
      <dgm:prSet presAssocID="{038EABC4-29ED-49B3-AED1-BA1AC560DC6E}" presName="hierRoot1" presStyleCnt="0"/>
      <dgm:spPr/>
    </dgm:pt>
    <dgm:pt modelId="{D1F384A3-78C2-4FB6-9B42-EA9A7C5A17F9}" type="pres">
      <dgm:prSet presAssocID="{038EABC4-29ED-49B3-AED1-BA1AC560DC6E}" presName="composite" presStyleCnt="0"/>
      <dgm:spPr/>
    </dgm:pt>
    <dgm:pt modelId="{50159685-F622-434F-891F-277C3D3BFD94}" type="pres">
      <dgm:prSet presAssocID="{038EABC4-29ED-49B3-AED1-BA1AC560DC6E}" presName="image" presStyleLbl="node0" presStyleIdx="0" presStyleCnt="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</dgm:spPr>
    </dgm:pt>
    <dgm:pt modelId="{BFA936A0-1C9F-49DD-9F5F-A510EE536143}" type="pres">
      <dgm:prSet presAssocID="{038EABC4-29ED-49B3-AED1-BA1AC560DC6E}" presName="text" presStyleLbl="revTx" presStyleIdx="0" presStyleCnt="3">
        <dgm:presLayoutVars>
          <dgm:chPref val="3"/>
        </dgm:presLayoutVars>
      </dgm:prSet>
      <dgm:spPr/>
    </dgm:pt>
    <dgm:pt modelId="{A61AC413-7515-4590-89A4-BCA1E6D484A9}" type="pres">
      <dgm:prSet presAssocID="{038EABC4-29ED-49B3-AED1-BA1AC560DC6E}" presName="hierChild2" presStyleCnt="0"/>
      <dgm:spPr/>
    </dgm:pt>
    <dgm:pt modelId="{9E6BEF43-AAA5-4EC9-894A-2463F7B07367}" type="pres">
      <dgm:prSet presAssocID="{804C6C84-2BB1-4FF1-9188-9E88FAFFC14F}" presName="Name10" presStyleLbl="parChTrans1D2" presStyleIdx="0" presStyleCnt="2"/>
      <dgm:spPr/>
    </dgm:pt>
    <dgm:pt modelId="{7D030014-9F9A-4327-ACA8-B2AC204660CA}" type="pres">
      <dgm:prSet presAssocID="{903E8773-4852-4B9D-BB2A-93379F849486}" presName="hierRoot2" presStyleCnt="0"/>
      <dgm:spPr/>
    </dgm:pt>
    <dgm:pt modelId="{D1FF7B26-FA63-4B16-B70B-BAC5D3C1E466}" type="pres">
      <dgm:prSet presAssocID="{903E8773-4852-4B9D-BB2A-93379F849486}" presName="composite2" presStyleCnt="0"/>
      <dgm:spPr/>
    </dgm:pt>
    <dgm:pt modelId="{7927CBC0-684C-454A-BC84-77CE043F1302}" type="pres">
      <dgm:prSet presAssocID="{903E8773-4852-4B9D-BB2A-93379F849486}" presName="image2" presStyleLbl="node2" presStyleIdx="0" presStyleCnt="2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l="-39000" r="-39000"/>
          </a:stretch>
        </a:blipFill>
      </dgm:spPr>
    </dgm:pt>
    <dgm:pt modelId="{F1AE120A-761C-4A9D-A342-931DC2C90D06}" type="pres">
      <dgm:prSet presAssocID="{903E8773-4852-4B9D-BB2A-93379F849486}" presName="text2" presStyleLbl="revTx" presStyleIdx="1" presStyleCnt="3">
        <dgm:presLayoutVars>
          <dgm:chPref val="3"/>
        </dgm:presLayoutVars>
      </dgm:prSet>
      <dgm:spPr/>
    </dgm:pt>
    <dgm:pt modelId="{E4AD1ADC-2786-47F6-A9EF-9073346E19FD}" type="pres">
      <dgm:prSet presAssocID="{903E8773-4852-4B9D-BB2A-93379F849486}" presName="hierChild3" presStyleCnt="0"/>
      <dgm:spPr/>
    </dgm:pt>
    <dgm:pt modelId="{694A7A6A-7BD0-4A28-AE6B-7C45DDA3480F}" type="pres">
      <dgm:prSet presAssocID="{3E4FA19C-ABEE-4F91-89A8-4039F29AFC5C}" presName="Name10" presStyleLbl="parChTrans1D2" presStyleIdx="1" presStyleCnt="2"/>
      <dgm:spPr/>
    </dgm:pt>
    <dgm:pt modelId="{50B09F73-E7F9-4743-AFC6-F39D065F7725}" type="pres">
      <dgm:prSet presAssocID="{5F2E1499-03A2-41A3-B946-93EA79ECE467}" presName="hierRoot2" presStyleCnt="0"/>
      <dgm:spPr/>
    </dgm:pt>
    <dgm:pt modelId="{1D865CD3-DA76-48DC-A502-38966271A999}" type="pres">
      <dgm:prSet presAssocID="{5F2E1499-03A2-41A3-B946-93EA79ECE467}" presName="composite2" presStyleCnt="0"/>
      <dgm:spPr/>
    </dgm:pt>
    <dgm:pt modelId="{46E51C4F-6AC5-46ED-9528-4175A31D16CC}" type="pres">
      <dgm:prSet presAssocID="{5F2E1499-03A2-41A3-B946-93EA79ECE467}" presName="image2" presStyleLbl="node2" presStyleIdx="1" presStyleCnt="2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/>
          <a:stretch>
            <a:fillRect l="-25000" r="-25000"/>
          </a:stretch>
        </a:blipFill>
      </dgm:spPr>
    </dgm:pt>
    <dgm:pt modelId="{3CBABC95-DC8C-4799-8983-A8F6FD3C5E74}" type="pres">
      <dgm:prSet presAssocID="{5F2E1499-03A2-41A3-B946-93EA79ECE467}" presName="text2" presStyleLbl="revTx" presStyleIdx="2" presStyleCnt="3">
        <dgm:presLayoutVars>
          <dgm:chPref val="3"/>
        </dgm:presLayoutVars>
      </dgm:prSet>
      <dgm:spPr/>
    </dgm:pt>
    <dgm:pt modelId="{A548ED24-C2A9-4CF9-A436-1BBC60B3F236}" type="pres">
      <dgm:prSet presAssocID="{5F2E1499-03A2-41A3-B946-93EA79ECE467}" presName="hierChild3" presStyleCnt="0"/>
      <dgm:spPr/>
    </dgm:pt>
  </dgm:ptLst>
  <dgm:cxnLst>
    <dgm:cxn modelId="{697C2814-E2CD-4E01-AB07-545AAAF1EB20}" type="presOf" srcId="{3E4FA19C-ABEE-4F91-89A8-4039F29AFC5C}" destId="{694A7A6A-7BD0-4A28-AE6B-7C45DDA3480F}" srcOrd="0" destOrd="0" presId="urn:microsoft.com/office/officeart/2009/layout/CirclePictureHierarchy"/>
    <dgm:cxn modelId="{237E8F1F-6018-4722-A3E7-C5029D2778E9}" srcId="{D072011B-D282-4E5B-B258-4554E95D913B}" destId="{038EABC4-29ED-49B3-AED1-BA1AC560DC6E}" srcOrd="0" destOrd="0" parTransId="{785A9E70-EA2F-414A-9C91-8A1B2E4CE12C}" sibTransId="{A5361624-09AE-4E40-B817-6692DEE6F406}"/>
    <dgm:cxn modelId="{A4F02D27-8EA3-40C3-B1E0-C3335613B386}" type="presOf" srcId="{D072011B-D282-4E5B-B258-4554E95D913B}" destId="{C7C51E12-8302-446C-9DA1-19DCAED26934}" srcOrd="0" destOrd="0" presId="urn:microsoft.com/office/officeart/2009/layout/CirclePictureHierarchy"/>
    <dgm:cxn modelId="{17778658-4DD5-4BEA-901B-83D14A934718}" type="presOf" srcId="{5F2E1499-03A2-41A3-B946-93EA79ECE467}" destId="{3CBABC95-DC8C-4799-8983-A8F6FD3C5E74}" srcOrd="0" destOrd="0" presId="urn:microsoft.com/office/officeart/2009/layout/CirclePictureHierarchy"/>
    <dgm:cxn modelId="{A6EC61A7-B48E-4202-9A16-BBFB90C0725F}" srcId="{038EABC4-29ED-49B3-AED1-BA1AC560DC6E}" destId="{5F2E1499-03A2-41A3-B946-93EA79ECE467}" srcOrd="1" destOrd="0" parTransId="{3E4FA19C-ABEE-4F91-89A8-4039F29AFC5C}" sibTransId="{274DE13A-62CC-4FB9-BCB6-14398CB2FB16}"/>
    <dgm:cxn modelId="{B2E1B4AA-FE1E-49FA-9CBD-A92DF8A336BA}" srcId="{038EABC4-29ED-49B3-AED1-BA1AC560DC6E}" destId="{903E8773-4852-4B9D-BB2A-93379F849486}" srcOrd="0" destOrd="0" parTransId="{804C6C84-2BB1-4FF1-9188-9E88FAFFC14F}" sibTransId="{F9604B0B-B3C2-4299-B200-8E34E98C7D47}"/>
    <dgm:cxn modelId="{8242E2EA-0689-4BAF-ADC9-EB58081F3438}" type="presOf" srcId="{804C6C84-2BB1-4FF1-9188-9E88FAFFC14F}" destId="{9E6BEF43-AAA5-4EC9-894A-2463F7B07367}" srcOrd="0" destOrd="0" presId="urn:microsoft.com/office/officeart/2009/layout/CirclePictureHierarchy"/>
    <dgm:cxn modelId="{CE8935F4-8975-4784-A249-282E21F9E915}" type="presOf" srcId="{038EABC4-29ED-49B3-AED1-BA1AC560DC6E}" destId="{BFA936A0-1C9F-49DD-9F5F-A510EE536143}" srcOrd="0" destOrd="0" presId="urn:microsoft.com/office/officeart/2009/layout/CirclePictureHierarchy"/>
    <dgm:cxn modelId="{942CCEF6-F146-4B22-A907-B29B0DB02843}" type="presOf" srcId="{903E8773-4852-4B9D-BB2A-93379F849486}" destId="{F1AE120A-761C-4A9D-A342-931DC2C90D06}" srcOrd="0" destOrd="0" presId="urn:microsoft.com/office/officeart/2009/layout/CirclePictureHierarchy"/>
    <dgm:cxn modelId="{924E5218-41A8-45B7-A422-7920BF2C0CC5}" type="presParOf" srcId="{C7C51E12-8302-446C-9DA1-19DCAED26934}" destId="{2AFDD7E2-586A-44F9-BA23-96DE46F1C5A1}" srcOrd="0" destOrd="0" presId="urn:microsoft.com/office/officeart/2009/layout/CirclePictureHierarchy"/>
    <dgm:cxn modelId="{5C932679-CDD6-45AB-8B50-0FA6234CF791}" type="presParOf" srcId="{2AFDD7E2-586A-44F9-BA23-96DE46F1C5A1}" destId="{D1F384A3-78C2-4FB6-9B42-EA9A7C5A17F9}" srcOrd="0" destOrd="0" presId="urn:microsoft.com/office/officeart/2009/layout/CirclePictureHierarchy"/>
    <dgm:cxn modelId="{4A1D2A61-E398-4BA1-B664-6B4CC925BF71}" type="presParOf" srcId="{D1F384A3-78C2-4FB6-9B42-EA9A7C5A17F9}" destId="{50159685-F622-434F-891F-277C3D3BFD94}" srcOrd="0" destOrd="0" presId="urn:microsoft.com/office/officeart/2009/layout/CirclePictureHierarchy"/>
    <dgm:cxn modelId="{F879384D-6ED1-4EBC-8128-0D8C2BFCF9A7}" type="presParOf" srcId="{D1F384A3-78C2-4FB6-9B42-EA9A7C5A17F9}" destId="{BFA936A0-1C9F-49DD-9F5F-A510EE536143}" srcOrd="1" destOrd="0" presId="urn:microsoft.com/office/officeart/2009/layout/CirclePictureHierarchy"/>
    <dgm:cxn modelId="{392C1E53-4EFA-4954-B2B8-0843648A1A26}" type="presParOf" srcId="{2AFDD7E2-586A-44F9-BA23-96DE46F1C5A1}" destId="{A61AC413-7515-4590-89A4-BCA1E6D484A9}" srcOrd="1" destOrd="0" presId="urn:microsoft.com/office/officeart/2009/layout/CirclePictureHierarchy"/>
    <dgm:cxn modelId="{DBAA03B3-2FFA-4FE0-A692-99406D223160}" type="presParOf" srcId="{A61AC413-7515-4590-89A4-BCA1E6D484A9}" destId="{9E6BEF43-AAA5-4EC9-894A-2463F7B07367}" srcOrd="0" destOrd="0" presId="urn:microsoft.com/office/officeart/2009/layout/CirclePictureHierarchy"/>
    <dgm:cxn modelId="{876DCE34-1EA4-4385-95AA-C890B26469EC}" type="presParOf" srcId="{A61AC413-7515-4590-89A4-BCA1E6D484A9}" destId="{7D030014-9F9A-4327-ACA8-B2AC204660CA}" srcOrd="1" destOrd="0" presId="urn:microsoft.com/office/officeart/2009/layout/CirclePictureHierarchy"/>
    <dgm:cxn modelId="{42166957-5C03-40D5-885B-A57BE1566E36}" type="presParOf" srcId="{7D030014-9F9A-4327-ACA8-B2AC204660CA}" destId="{D1FF7B26-FA63-4B16-B70B-BAC5D3C1E466}" srcOrd="0" destOrd="0" presId="urn:microsoft.com/office/officeart/2009/layout/CirclePictureHierarchy"/>
    <dgm:cxn modelId="{F577263C-458B-40CE-A97B-22E0EB2D4D51}" type="presParOf" srcId="{D1FF7B26-FA63-4B16-B70B-BAC5D3C1E466}" destId="{7927CBC0-684C-454A-BC84-77CE043F1302}" srcOrd="0" destOrd="0" presId="urn:microsoft.com/office/officeart/2009/layout/CirclePictureHierarchy"/>
    <dgm:cxn modelId="{F262F725-3756-47BD-A74F-AFF6306CA22C}" type="presParOf" srcId="{D1FF7B26-FA63-4B16-B70B-BAC5D3C1E466}" destId="{F1AE120A-761C-4A9D-A342-931DC2C90D06}" srcOrd="1" destOrd="0" presId="urn:microsoft.com/office/officeart/2009/layout/CirclePictureHierarchy"/>
    <dgm:cxn modelId="{9F48ECEC-8E23-494A-B932-213E9953E71A}" type="presParOf" srcId="{7D030014-9F9A-4327-ACA8-B2AC204660CA}" destId="{E4AD1ADC-2786-47F6-A9EF-9073346E19FD}" srcOrd="1" destOrd="0" presId="urn:microsoft.com/office/officeart/2009/layout/CirclePictureHierarchy"/>
    <dgm:cxn modelId="{1C0CD6B2-7FB6-469F-A4A5-77EE02336C32}" type="presParOf" srcId="{A61AC413-7515-4590-89A4-BCA1E6D484A9}" destId="{694A7A6A-7BD0-4A28-AE6B-7C45DDA3480F}" srcOrd="2" destOrd="0" presId="urn:microsoft.com/office/officeart/2009/layout/CirclePictureHierarchy"/>
    <dgm:cxn modelId="{2BED442E-BE4F-4EE0-B321-6B348C6B4BDE}" type="presParOf" srcId="{A61AC413-7515-4590-89A4-BCA1E6D484A9}" destId="{50B09F73-E7F9-4743-AFC6-F39D065F7725}" srcOrd="3" destOrd="0" presId="urn:microsoft.com/office/officeart/2009/layout/CirclePictureHierarchy"/>
    <dgm:cxn modelId="{CDDF605E-DB19-4AA2-AECE-89EA65565032}" type="presParOf" srcId="{50B09F73-E7F9-4743-AFC6-F39D065F7725}" destId="{1D865CD3-DA76-48DC-A502-38966271A999}" srcOrd="0" destOrd="0" presId="urn:microsoft.com/office/officeart/2009/layout/CirclePictureHierarchy"/>
    <dgm:cxn modelId="{A381063E-F2A4-49DD-A91B-3B215BF8C581}" type="presParOf" srcId="{1D865CD3-DA76-48DC-A502-38966271A999}" destId="{46E51C4F-6AC5-46ED-9528-4175A31D16CC}" srcOrd="0" destOrd="0" presId="urn:microsoft.com/office/officeart/2009/layout/CirclePictureHierarchy"/>
    <dgm:cxn modelId="{F677A461-4B9C-4F64-9BB3-45A5C261B283}" type="presParOf" srcId="{1D865CD3-DA76-48DC-A502-38966271A999}" destId="{3CBABC95-DC8C-4799-8983-A8F6FD3C5E74}" srcOrd="1" destOrd="0" presId="urn:microsoft.com/office/officeart/2009/layout/CirclePictureHierarchy"/>
    <dgm:cxn modelId="{BD5728D4-13F2-4B48-BFC9-9E5E21F4A0C1}" type="presParOf" srcId="{50B09F73-E7F9-4743-AFC6-F39D065F7725}" destId="{A548ED24-C2A9-4CF9-A436-1BBC60B3F236}" srcOrd="1" destOrd="0" presId="urn:microsoft.com/office/officeart/2009/layout/CirclePictureHierarchy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A80835A-0A33-4BD9-980A-9756B715AEB1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</dgm:pt>
    <dgm:pt modelId="{436D5787-D793-4752-8781-3C6EC418EC89}">
      <dgm:prSet phldrT="[Metin]"/>
      <dgm:spPr>
        <a:solidFill>
          <a:schemeClr val="accent6">
            <a:lumMod val="75000"/>
          </a:schemeClr>
        </a:solidFill>
        <a:scene3d>
          <a:camera prst="orthographicFront"/>
          <a:lightRig rig="threePt" dir="t"/>
        </a:scene3d>
        <a:sp3d>
          <a:bevelT/>
        </a:sp3d>
      </dgm:spPr>
      <dgm:t>
        <a:bodyPr/>
        <a:lstStyle/>
        <a:p>
          <a:r>
            <a:rPr lang="tr-TR" dirty="0"/>
            <a:t>INNOVATIVE</a:t>
          </a:r>
        </a:p>
      </dgm:t>
    </dgm:pt>
    <dgm:pt modelId="{D6A635FD-E70B-46AC-9875-C0BF8EBB7E42}" type="parTrans" cxnId="{19E6B3C9-990C-4286-A528-C04B6EF78644}">
      <dgm:prSet/>
      <dgm:spPr/>
      <dgm:t>
        <a:bodyPr/>
        <a:lstStyle/>
        <a:p>
          <a:endParaRPr lang="tr-TR"/>
        </a:p>
      </dgm:t>
    </dgm:pt>
    <dgm:pt modelId="{F0BA9BF6-95FA-4179-BB66-3CD7C09A6EDC}" type="sibTrans" cxnId="{19E6B3C9-990C-4286-A528-C04B6EF78644}">
      <dgm:prSet/>
      <dgm:spPr/>
      <dgm:t>
        <a:bodyPr/>
        <a:lstStyle/>
        <a:p>
          <a:endParaRPr lang="tr-TR"/>
        </a:p>
      </dgm:t>
    </dgm:pt>
    <dgm:pt modelId="{9DF9ADAE-C46F-4F74-90C6-1E9277F98635}">
      <dgm:prSet phldrT="[Metin]"/>
      <dgm:spPr>
        <a:solidFill>
          <a:schemeClr val="accent6">
            <a:lumMod val="75000"/>
          </a:schemeClr>
        </a:solidFill>
        <a:scene3d>
          <a:camera prst="orthographicFront"/>
          <a:lightRig rig="threePt" dir="t"/>
        </a:scene3d>
        <a:sp3d>
          <a:bevelT/>
        </a:sp3d>
      </dgm:spPr>
      <dgm:t>
        <a:bodyPr/>
        <a:lstStyle/>
        <a:p>
          <a:r>
            <a:rPr lang="tr-TR" dirty="0"/>
            <a:t>ADAPTIVE</a:t>
          </a:r>
        </a:p>
      </dgm:t>
    </dgm:pt>
    <dgm:pt modelId="{91872FE6-7AFF-4B9A-9812-8DFE3A6CE662}" type="parTrans" cxnId="{30FD65D5-2185-4F94-A675-2B439692306B}">
      <dgm:prSet/>
      <dgm:spPr/>
      <dgm:t>
        <a:bodyPr/>
        <a:lstStyle/>
        <a:p>
          <a:endParaRPr lang="tr-TR"/>
        </a:p>
      </dgm:t>
    </dgm:pt>
    <dgm:pt modelId="{E0E2A906-DF10-478F-872E-3E7B26D29680}" type="sibTrans" cxnId="{30FD65D5-2185-4F94-A675-2B439692306B}">
      <dgm:prSet/>
      <dgm:spPr/>
      <dgm:t>
        <a:bodyPr/>
        <a:lstStyle/>
        <a:p>
          <a:endParaRPr lang="tr-TR"/>
        </a:p>
      </dgm:t>
    </dgm:pt>
    <dgm:pt modelId="{4E799E34-37F8-4E72-B616-2D4AA53D5AF9}">
      <dgm:prSet phldrT="[Metin]"/>
      <dgm:spPr>
        <a:solidFill>
          <a:schemeClr val="accent6">
            <a:lumMod val="75000"/>
          </a:schemeClr>
        </a:solidFill>
        <a:scene3d>
          <a:camera prst="orthographicFront"/>
          <a:lightRig rig="threePt" dir="t"/>
        </a:scene3d>
        <a:sp3d>
          <a:bevelT/>
        </a:sp3d>
      </dgm:spPr>
      <dgm:t>
        <a:bodyPr/>
        <a:lstStyle/>
        <a:p>
          <a:r>
            <a:rPr lang="tr-TR" dirty="0"/>
            <a:t>FEASIBLE</a:t>
          </a:r>
        </a:p>
      </dgm:t>
    </dgm:pt>
    <dgm:pt modelId="{42C34364-6813-4CD4-B5F5-93C31BACE034}" type="parTrans" cxnId="{EDDFC757-3D2B-4146-B1DA-274CCF3630E9}">
      <dgm:prSet/>
      <dgm:spPr/>
      <dgm:t>
        <a:bodyPr/>
        <a:lstStyle/>
        <a:p>
          <a:endParaRPr lang="tr-TR"/>
        </a:p>
      </dgm:t>
    </dgm:pt>
    <dgm:pt modelId="{4F51B595-940A-4872-AA82-548AC654EDD3}" type="sibTrans" cxnId="{EDDFC757-3D2B-4146-B1DA-274CCF3630E9}">
      <dgm:prSet/>
      <dgm:spPr/>
      <dgm:t>
        <a:bodyPr/>
        <a:lstStyle/>
        <a:p>
          <a:endParaRPr lang="tr-TR"/>
        </a:p>
      </dgm:t>
    </dgm:pt>
    <dgm:pt modelId="{97AC63AD-3690-4046-AE8B-4649C0EB2ACB}" type="pres">
      <dgm:prSet presAssocID="{9A80835A-0A33-4BD9-980A-9756B715AEB1}" presName="linearFlow" presStyleCnt="0">
        <dgm:presLayoutVars>
          <dgm:dir/>
          <dgm:resizeHandles val="exact"/>
        </dgm:presLayoutVars>
      </dgm:prSet>
      <dgm:spPr/>
    </dgm:pt>
    <dgm:pt modelId="{CC3792B2-7A06-4C2B-81EA-3009480EF39C}" type="pres">
      <dgm:prSet presAssocID="{436D5787-D793-4752-8781-3C6EC418EC89}" presName="composite" presStyleCnt="0"/>
      <dgm:spPr/>
    </dgm:pt>
    <dgm:pt modelId="{CB7AC4A2-DC64-496C-B2D1-5E91950F256D}" type="pres">
      <dgm:prSet presAssocID="{436D5787-D793-4752-8781-3C6EC418EC89}" presName="imgShp" presStyleLbl="fgImgPlac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"/>
              </a:ext>
            </a:extLst>
          </a:blip>
          <a:srcRect/>
          <a:stretch>
            <a:fillRect l="-5000" r="-5000"/>
          </a:stretch>
        </a:blipFill>
      </dgm:spPr>
    </dgm:pt>
    <dgm:pt modelId="{EB97E9DA-F7D1-4E08-98FF-513FA1F4E1D6}" type="pres">
      <dgm:prSet presAssocID="{436D5787-D793-4752-8781-3C6EC418EC89}" presName="txShp" presStyleLbl="node1" presStyleIdx="0" presStyleCnt="3">
        <dgm:presLayoutVars>
          <dgm:bulletEnabled val="1"/>
        </dgm:presLayoutVars>
      </dgm:prSet>
      <dgm:spPr/>
    </dgm:pt>
    <dgm:pt modelId="{C7741B54-0C77-4569-ABD1-C2BB732CF4E5}" type="pres">
      <dgm:prSet presAssocID="{F0BA9BF6-95FA-4179-BB66-3CD7C09A6EDC}" presName="spacing" presStyleCnt="0"/>
      <dgm:spPr/>
    </dgm:pt>
    <dgm:pt modelId="{B4E46A9D-4BA1-477A-9F72-70DCD6D4278F}" type="pres">
      <dgm:prSet presAssocID="{9DF9ADAE-C46F-4F74-90C6-1E9277F98635}" presName="composite" presStyleCnt="0"/>
      <dgm:spPr/>
    </dgm:pt>
    <dgm:pt modelId="{73F3A47F-9BB1-4C34-B150-0BF3C2FDC2E9}" type="pres">
      <dgm:prSet presAssocID="{9DF9ADAE-C46F-4F74-90C6-1E9277F98635}" presName="imgShp" presStyleLbl="fgImgPlac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/>
          </a:stretch>
        </a:blipFill>
      </dgm:spPr>
    </dgm:pt>
    <dgm:pt modelId="{E054CE12-0438-438C-AB11-04684646A5F1}" type="pres">
      <dgm:prSet presAssocID="{9DF9ADAE-C46F-4F74-90C6-1E9277F98635}" presName="txShp" presStyleLbl="node1" presStyleIdx="1" presStyleCnt="3">
        <dgm:presLayoutVars>
          <dgm:bulletEnabled val="1"/>
        </dgm:presLayoutVars>
      </dgm:prSet>
      <dgm:spPr/>
    </dgm:pt>
    <dgm:pt modelId="{2C2DF764-45C4-469C-85C2-AD63B30ACCAB}" type="pres">
      <dgm:prSet presAssocID="{E0E2A906-DF10-478F-872E-3E7B26D29680}" presName="spacing" presStyleCnt="0"/>
      <dgm:spPr/>
    </dgm:pt>
    <dgm:pt modelId="{E23FD6CE-3A2C-4822-B135-68A19E449AF0}" type="pres">
      <dgm:prSet presAssocID="{4E799E34-37F8-4E72-B616-2D4AA53D5AF9}" presName="composite" presStyleCnt="0"/>
      <dgm:spPr/>
    </dgm:pt>
    <dgm:pt modelId="{39E237FB-D6A4-4388-98C4-178A0EBF62C5}" type="pres">
      <dgm:prSet presAssocID="{4E799E34-37F8-4E72-B616-2D4AA53D5AF9}" presName="imgShp" presStyleLbl="fgImgPlac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/>
          <a:stretch>
            <a:fillRect/>
          </a:stretch>
        </a:blipFill>
      </dgm:spPr>
    </dgm:pt>
    <dgm:pt modelId="{71CFDB7E-2AED-4808-A3AB-586459F6CEED}" type="pres">
      <dgm:prSet presAssocID="{4E799E34-37F8-4E72-B616-2D4AA53D5AF9}" presName="txShp" presStyleLbl="node1" presStyleIdx="2" presStyleCnt="3">
        <dgm:presLayoutVars>
          <dgm:bulletEnabled val="1"/>
        </dgm:presLayoutVars>
      </dgm:prSet>
      <dgm:spPr/>
    </dgm:pt>
  </dgm:ptLst>
  <dgm:cxnLst>
    <dgm:cxn modelId="{69B00A0A-32CA-48AA-9086-E452EDD29C28}" type="presOf" srcId="{9DF9ADAE-C46F-4F74-90C6-1E9277F98635}" destId="{E054CE12-0438-438C-AB11-04684646A5F1}" srcOrd="0" destOrd="0" presId="urn:microsoft.com/office/officeart/2005/8/layout/vList3"/>
    <dgm:cxn modelId="{0735B725-A1FD-4598-A0C3-4052A20BA2E7}" type="presOf" srcId="{436D5787-D793-4752-8781-3C6EC418EC89}" destId="{EB97E9DA-F7D1-4E08-98FF-513FA1F4E1D6}" srcOrd="0" destOrd="0" presId="urn:microsoft.com/office/officeart/2005/8/layout/vList3"/>
    <dgm:cxn modelId="{EDDFC757-3D2B-4146-B1DA-274CCF3630E9}" srcId="{9A80835A-0A33-4BD9-980A-9756B715AEB1}" destId="{4E799E34-37F8-4E72-B616-2D4AA53D5AF9}" srcOrd="2" destOrd="0" parTransId="{42C34364-6813-4CD4-B5F5-93C31BACE034}" sibTransId="{4F51B595-940A-4872-AA82-548AC654EDD3}"/>
    <dgm:cxn modelId="{19E6B3C9-990C-4286-A528-C04B6EF78644}" srcId="{9A80835A-0A33-4BD9-980A-9756B715AEB1}" destId="{436D5787-D793-4752-8781-3C6EC418EC89}" srcOrd="0" destOrd="0" parTransId="{D6A635FD-E70B-46AC-9875-C0BF8EBB7E42}" sibTransId="{F0BA9BF6-95FA-4179-BB66-3CD7C09A6EDC}"/>
    <dgm:cxn modelId="{30FD65D5-2185-4F94-A675-2B439692306B}" srcId="{9A80835A-0A33-4BD9-980A-9756B715AEB1}" destId="{9DF9ADAE-C46F-4F74-90C6-1E9277F98635}" srcOrd="1" destOrd="0" parTransId="{91872FE6-7AFF-4B9A-9812-8DFE3A6CE662}" sibTransId="{E0E2A906-DF10-478F-872E-3E7B26D29680}"/>
    <dgm:cxn modelId="{DDB772DD-BE91-4749-BD6D-932E09BF2E61}" type="presOf" srcId="{9A80835A-0A33-4BD9-980A-9756B715AEB1}" destId="{97AC63AD-3690-4046-AE8B-4649C0EB2ACB}" srcOrd="0" destOrd="0" presId="urn:microsoft.com/office/officeart/2005/8/layout/vList3"/>
    <dgm:cxn modelId="{3B0632EE-53A3-45AF-9A44-E8177A2EF54A}" type="presOf" srcId="{4E799E34-37F8-4E72-B616-2D4AA53D5AF9}" destId="{71CFDB7E-2AED-4808-A3AB-586459F6CEED}" srcOrd="0" destOrd="0" presId="urn:microsoft.com/office/officeart/2005/8/layout/vList3"/>
    <dgm:cxn modelId="{741671EC-4C2B-4523-A3D8-AE0AA9A6BDBC}" type="presParOf" srcId="{97AC63AD-3690-4046-AE8B-4649C0EB2ACB}" destId="{CC3792B2-7A06-4C2B-81EA-3009480EF39C}" srcOrd="0" destOrd="0" presId="urn:microsoft.com/office/officeart/2005/8/layout/vList3"/>
    <dgm:cxn modelId="{0DC34D89-632E-4F4B-A837-45F33262058F}" type="presParOf" srcId="{CC3792B2-7A06-4C2B-81EA-3009480EF39C}" destId="{CB7AC4A2-DC64-496C-B2D1-5E91950F256D}" srcOrd="0" destOrd="0" presId="urn:microsoft.com/office/officeart/2005/8/layout/vList3"/>
    <dgm:cxn modelId="{5F9F7192-B03E-427E-B08A-9019BCA147FD}" type="presParOf" srcId="{CC3792B2-7A06-4C2B-81EA-3009480EF39C}" destId="{EB97E9DA-F7D1-4E08-98FF-513FA1F4E1D6}" srcOrd="1" destOrd="0" presId="urn:microsoft.com/office/officeart/2005/8/layout/vList3"/>
    <dgm:cxn modelId="{E81C6844-C9BD-4B77-BA2F-A3DCF29BD4E2}" type="presParOf" srcId="{97AC63AD-3690-4046-AE8B-4649C0EB2ACB}" destId="{C7741B54-0C77-4569-ABD1-C2BB732CF4E5}" srcOrd="1" destOrd="0" presId="urn:microsoft.com/office/officeart/2005/8/layout/vList3"/>
    <dgm:cxn modelId="{AB3DA1FF-64DB-4870-9D30-54C89B0B73D5}" type="presParOf" srcId="{97AC63AD-3690-4046-AE8B-4649C0EB2ACB}" destId="{B4E46A9D-4BA1-477A-9F72-70DCD6D4278F}" srcOrd="2" destOrd="0" presId="urn:microsoft.com/office/officeart/2005/8/layout/vList3"/>
    <dgm:cxn modelId="{84FBCA49-EA44-4067-865A-87CBF3C96881}" type="presParOf" srcId="{B4E46A9D-4BA1-477A-9F72-70DCD6D4278F}" destId="{73F3A47F-9BB1-4C34-B150-0BF3C2FDC2E9}" srcOrd="0" destOrd="0" presId="urn:microsoft.com/office/officeart/2005/8/layout/vList3"/>
    <dgm:cxn modelId="{0E8D1A11-7D99-49C0-9320-6979D22B9AE5}" type="presParOf" srcId="{B4E46A9D-4BA1-477A-9F72-70DCD6D4278F}" destId="{E054CE12-0438-438C-AB11-04684646A5F1}" srcOrd="1" destOrd="0" presId="urn:microsoft.com/office/officeart/2005/8/layout/vList3"/>
    <dgm:cxn modelId="{E18B944A-045E-4C7C-912C-23B6BD0AEF57}" type="presParOf" srcId="{97AC63AD-3690-4046-AE8B-4649C0EB2ACB}" destId="{2C2DF764-45C4-469C-85C2-AD63B30ACCAB}" srcOrd="3" destOrd="0" presId="urn:microsoft.com/office/officeart/2005/8/layout/vList3"/>
    <dgm:cxn modelId="{ED5FB4E4-7911-47BC-B37B-0988AA4C350F}" type="presParOf" srcId="{97AC63AD-3690-4046-AE8B-4649C0EB2ACB}" destId="{E23FD6CE-3A2C-4822-B135-68A19E449AF0}" srcOrd="4" destOrd="0" presId="urn:microsoft.com/office/officeart/2005/8/layout/vList3"/>
    <dgm:cxn modelId="{62C3877A-BDE2-46B6-8759-7AC1F1D22653}" type="presParOf" srcId="{E23FD6CE-3A2C-4822-B135-68A19E449AF0}" destId="{39E237FB-D6A4-4388-98C4-178A0EBF62C5}" srcOrd="0" destOrd="0" presId="urn:microsoft.com/office/officeart/2005/8/layout/vList3"/>
    <dgm:cxn modelId="{DF2D947E-55E9-4741-AF68-0ABC7CD1D9E5}" type="presParOf" srcId="{E23FD6CE-3A2C-4822-B135-68A19E449AF0}" destId="{71CFDB7E-2AED-4808-A3AB-586459F6CEED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4A7A6A-7BD0-4A28-AE6B-7C45DDA3480F}">
      <dsp:nvSpPr>
        <dsp:cNvPr id="0" name=""/>
        <dsp:cNvSpPr/>
      </dsp:nvSpPr>
      <dsp:spPr>
        <a:xfrm>
          <a:off x="3139020" y="2766098"/>
          <a:ext cx="2301161" cy="52717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5679"/>
              </a:lnTo>
              <a:lnTo>
                <a:pt x="2301161" y="265679"/>
              </a:lnTo>
              <a:lnTo>
                <a:pt x="2301161" y="52717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E6BEF43-AAA5-4EC9-894A-2463F7B07367}">
      <dsp:nvSpPr>
        <dsp:cNvPr id="0" name=""/>
        <dsp:cNvSpPr/>
      </dsp:nvSpPr>
      <dsp:spPr>
        <a:xfrm>
          <a:off x="837858" y="2766098"/>
          <a:ext cx="2301161" cy="527175"/>
        </a:xfrm>
        <a:custGeom>
          <a:avLst/>
          <a:gdLst/>
          <a:ahLst/>
          <a:cxnLst/>
          <a:rect l="0" t="0" r="0" b="0"/>
          <a:pathLst>
            <a:path>
              <a:moveTo>
                <a:pt x="2301161" y="0"/>
              </a:moveTo>
              <a:lnTo>
                <a:pt x="2301161" y="265679"/>
              </a:lnTo>
              <a:lnTo>
                <a:pt x="0" y="265679"/>
              </a:lnTo>
              <a:lnTo>
                <a:pt x="0" y="52717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0159685-F622-434F-891F-277C3D3BFD94}">
      <dsp:nvSpPr>
        <dsp:cNvPr id="0" name=""/>
        <dsp:cNvSpPr/>
      </dsp:nvSpPr>
      <dsp:spPr>
        <a:xfrm>
          <a:off x="2302234" y="1092526"/>
          <a:ext cx="1673572" cy="1673572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A936A0-1C9F-49DD-9F5F-A510EE536143}">
      <dsp:nvSpPr>
        <dsp:cNvPr id="0" name=""/>
        <dsp:cNvSpPr/>
      </dsp:nvSpPr>
      <dsp:spPr>
        <a:xfrm>
          <a:off x="3975806" y="1088342"/>
          <a:ext cx="2510358" cy="16735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700" kern="1200" dirty="0"/>
            <a:t>TRUCK</a:t>
          </a:r>
        </a:p>
      </dsp:txBody>
      <dsp:txXfrm>
        <a:off x="3975806" y="1088342"/>
        <a:ext cx="2510358" cy="1673572"/>
      </dsp:txXfrm>
    </dsp:sp>
    <dsp:sp modelId="{7927CBC0-684C-454A-BC84-77CE043F1302}">
      <dsp:nvSpPr>
        <dsp:cNvPr id="0" name=""/>
        <dsp:cNvSpPr/>
      </dsp:nvSpPr>
      <dsp:spPr>
        <a:xfrm>
          <a:off x="1072" y="3293273"/>
          <a:ext cx="1673572" cy="1673572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l="-39000" r="-39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AE120A-761C-4A9D-A342-931DC2C90D06}">
      <dsp:nvSpPr>
        <dsp:cNvPr id="0" name=""/>
        <dsp:cNvSpPr/>
      </dsp:nvSpPr>
      <dsp:spPr>
        <a:xfrm>
          <a:off x="1674645" y="3289089"/>
          <a:ext cx="2510358" cy="16735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700" kern="1200" dirty="0"/>
            <a:t>MAPS(API)</a:t>
          </a:r>
        </a:p>
      </dsp:txBody>
      <dsp:txXfrm>
        <a:off x="1674645" y="3289089"/>
        <a:ext cx="2510358" cy="1673572"/>
      </dsp:txXfrm>
    </dsp:sp>
    <dsp:sp modelId="{46E51C4F-6AC5-46ED-9528-4175A31D16CC}">
      <dsp:nvSpPr>
        <dsp:cNvPr id="0" name=""/>
        <dsp:cNvSpPr/>
      </dsp:nvSpPr>
      <dsp:spPr>
        <a:xfrm>
          <a:off x="4603396" y="3293273"/>
          <a:ext cx="1673572" cy="1673572"/>
        </a:xfrm>
        <a:prstGeom prst="ellipse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/>
          <a:stretch>
            <a:fillRect l="-25000" r="-2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BABC95-DC8C-4799-8983-A8F6FD3C5E74}">
      <dsp:nvSpPr>
        <dsp:cNvPr id="0" name=""/>
        <dsp:cNvSpPr/>
      </dsp:nvSpPr>
      <dsp:spPr>
        <a:xfrm>
          <a:off x="6276968" y="3289089"/>
          <a:ext cx="2510358" cy="16735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700" kern="1200" dirty="0"/>
            <a:t>CONNECTED</a:t>
          </a:r>
        </a:p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700" kern="1200" dirty="0"/>
            <a:t>CAR </a:t>
          </a:r>
        </a:p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700" kern="1200" dirty="0"/>
            <a:t>(MERCEDES API)</a:t>
          </a:r>
        </a:p>
      </dsp:txBody>
      <dsp:txXfrm>
        <a:off x="6276968" y="3289089"/>
        <a:ext cx="2510358" cy="167357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B97E9DA-F7D1-4E08-98FF-513FA1F4E1D6}">
      <dsp:nvSpPr>
        <dsp:cNvPr id="0" name=""/>
        <dsp:cNvSpPr/>
      </dsp:nvSpPr>
      <dsp:spPr>
        <a:xfrm rot="10800000">
          <a:off x="1701260" y="625"/>
          <a:ext cx="5464238" cy="1299718"/>
        </a:xfrm>
        <a:prstGeom prst="homePlate">
          <a:avLst/>
        </a:prstGeom>
        <a:solidFill>
          <a:schemeClr val="accent6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/>
        </a:scene3d>
        <a:sp3d>
          <a:bevelT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3140" tIns="190500" rIns="355600" bIns="190500" numCol="1" spcCol="1270" anchor="ctr" anchorCtr="0">
          <a:noAutofit/>
        </a:bodyPr>
        <a:lstStyle/>
        <a:p>
          <a:pPr marL="0" lvl="0" indent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5000" kern="1200" dirty="0"/>
            <a:t>INNOVATIVE</a:t>
          </a:r>
        </a:p>
      </dsp:txBody>
      <dsp:txXfrm rot="10800000">
        <a:off x="2026189" y="625"/>
        <a:ext cx="5139309" cy="1299718"/>
      </dsp:txXfrm>
    </dsp:sp>
    <dsp:sp modelId="{CB7AC4A2-DC64-496C-B2D1-5E91950F256D}">
      <dsp:nvSpPr>
        <dsp:cNvPr id="0" name=""/>
        <dsp:cNvSpPr/>
      </dsp:nvSpPr>
      <dsp:spPr>
        <a:xfrm>
          <a:off x="1051401" y="625"/>
          <a:ext cx="1299718" cy="1299718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"/>
              </a:ext>
            </a:extLst>
          </a:blip>
          <a:srcRect/>
          <a:stretch>
            <a:fillRect l="-5000" r="-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054CE12-0438-438C-AB11-04684646A5F1}">
      <dsp:nvSpPr>
        <dsp:cNvPr id="0" name=""/>
        <dsp:cNvSpPr/>
      </dsp:nvSpPr>
      <dsp:spPr>
        <a:xfrm rot="10800000">
          <a:off x="1701260" y="1688319"/>
          <a:ext cx="5464238" cy="1299718"/>
        </a:xfrm>
        <a:prstGeom prst="homePlate">
          <a:avLst/>
        </a:prstGeom>
        <a:solidFill>
          <a:schemeClr val="accent6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/>
        </a:scene3d>
        <a:sp3d>
          <a:bevelT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3140" tIns="190500" rIns="355600" bIns="190500" numCol="1" spcCol="1270" anchor="ctr" anchorCtr="0">
          <a:noAutofit/>
        </a:bodyPr>
        <a:lstStyle/>
        <a:p>
          <a:pPr marL="0" lvl="0" indent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5000" kern="1200" dirty="0"/>
            <a:t>ADAPTIVE</a:t>
          </a:r>
        </a:p>
      </dsp:txBody>
      <dsp:txXfrm rot="10800000">
        <a:off x="2026189" y="1688319"/>
        <a:ext cx="5139309" cy="1299718"/>
      </dsp:txXfrm>
    </dsp:sp>
    <dsp:sp modelId="{73F3A47F-9BB1-4C34-B150-0BF3C2FDC2E9}">
      <dsp:nvSpPr>
        <dsp:cNvPr id="0" name=""/>
        <dsp:cNvSpPr/>
      </dsp:nvSpPr>
      <dsp:spPr>
        <a:xfrm>
          <a:off x="1051401" y="1688319"/>
          <a:ext cx="1299718" cy="1299718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1CFDB7E-2AED-4808-A3AB-586459F6CEED}">
      <dsp:nvSpPr>
        <dsp:cNvPr id="0" name=""/>
        <dsp:cNvSpPr/>
      </dsp:nvSpPr>
      <dsp:spPr>
        <a:xfrm rot="10800000">
          <a:off x="1701260" y="3376013"/>
          <a:ext cx="5464238" cy="1299718"/>
        </a:xfrm>
        <a:prstGeom prst="homePlate">
          <a:avLst/>
        </a:prstGeom>
        <a:solidFill>
          <a:schemeClr val="accent6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/>
        </a:scene3d>
        <a:sp3d>
          <a:bevelT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3140" tIns="190500" rIns="355600" bIns="190500" numCol="1" spcCol="1270" anchor="ctr" anchorCtr="0">
          <a:noAutofit/>
        </a:bodyPr>
        <a:lstStyle/>
        <a:p>
          <a:pPr marL="0" lvl="0" indent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5000" kern="1200" dirty="0"/>
            <a:t>FEASIBLE</a:t>
          </a:r>
        </a:p>
      </dsp:txBody>
      <dsp:txXfrm rot="10800000">
        <a:off x="2026189" y="3376013"/>
        <a:ext cx="5139309" cy="1299718"/>
      </dsp:txXfrm>
    </dsp:sp>
    <dsp:sp modelId="{39E237FB-D6A4-4388-98C4-178A0EBF62C5}">
      <dsp:nvSpPr>
        <dsp:cNvPr id="0" name=""/>
        <dsp:cNvSpPr/>
      </dsp:nvSpPr>
      <dsp:spPr>
        <a:xfrm>
          <a:off x="1051401" y="3376013"/>
          <a:ext cx="1299718" cy="1299718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layout/CirclePictureHierarchy">
  <dgm:title val=""/>
  <dgm:desc val=""/>
  <dgm:catLst>
    <dgm:cat type="hierarchy" pri="1750"/>
    <dgm:cat type="picture" pri="23000"/>
    <dgm:cat type="pictureconvert" pri="2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5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h" for="ch" forName="image" refType="h" fact="0.8"/>
              <dgm:constr type="w" for="ch" forName="image" refType="h" refFor="ch" refForName="image"/>
              <dgm:constr type="t" for="ch" forName="image" refType="h" fact="0.1"/>
              <dgm:constr type="l" for="ch" forName="image"/>
              <dgm:constr type="w" for="ch" forName="text" refType="w" fact="0.6"/>
              <dgm:constr type="h" for="ch" forName="text" refType="h" fact="0.8"/>
              <dgm:constr type="t" for="ch" forName="text" refType="w" fact="0.04"/>
              <dgm:constr type="l" for="ch" forName="text" refType="w" fact="0.4"/>
            </dgm:constrLst>
            <dgm:ruleLst/>
            <dgm:layoutNode name="image" styleLbl="node0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  <dgm:layoutNode name="text" styleLbl="revTx">
              <dgm:varLst>
                <dgm:chPref val="3"/>
              </dgm:varLst>
              <dgm:alg type="tx">
                <dgm:param type="parTxLTRAlign" val="l"/>
                <dgm:param type="parTxRTLAlign" val="r"/>
              </dgm:alg>
              <dgm:shape xmlns:r="http://schemas.openxmlformats.org/officeDocument/2006/relationships" type="rect" r:blip="">
                <dgm:adjLst/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image"/>
                    <dgm:param type="dstNode" val="image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h" for="ch" forName="image2" refType="h" fact="0.8"/>
                      <dgm:constr type="w" for="ch" forName="image2" refType="h" refFor="ch" refForName="image2"/>
                      <dgm:constr type="t" for="ch" forName="image2" refType="h" fact="0.1"/>
                      <dgm:constr type="l" for="ch" forName="image2"/>
                      <dgm:constr type="w" for="ch" forName="text2" refType="w" fact="0.6"/>
                      <dgm:constr type="h" for="ch" forName="text2" refType="h" fact="0.8"/>
                      <dgm:constr type="t" for="ch" forName="text2" refType="w" fact="0.04"/>
                      <dgm:constr type="l" for="ch" forName="text2" refType="w" fact="0.4"/>
                    </dgm:constrLst>
                    <dgm:ruleLst/>
                    <dgm:layoutNode name="image2">
                      <dgm:alg type="sp"/>
                      <dgm:shape xmlns:r="http://schemas.openxmlformats.org/officeDocument/2006/relationships" type="ellipse" r:blip="" blipPhldr="1">
                        <dgm:adjLst/>
                      </dgm:shape>
                      <dgm:presOf/>
                      <dgm:constrLst/>
                      <dgm:ruleLst/>
                    </dgm:layoutNode>
                    <dgm:layoutNode name="text2" styleLbl="revTx">
                      <dgm:varLst>
                        <dgm:chPref val="3"/>
                      </dgm:varLst>
                      <dgm:alg type="tx">
                        <dgm:param type="parTxLTRAlign" val="l"/>
                        <dgm:param type="parTxRTLAlign" val="r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image2"/>
                            <dgm:param type="dstNode" val="image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h" for="ch" forName="image3" refType="h" fact="0.8"/>
                              <dgm:constr type="w" for="ch" forName="image3" refType="h" refFor="ch" refForName="image3"/>
                              <dgm:constr type="t" for="ch" forName="image3" refType="h" fact="0.1"/>
                              <dgm:constr type="l" for="ch" forName="image3"/>
                              <dgm:constr type="w" for="ch" forName="text3" refType="w" fact="0.6"/>
                              <dgm:constr type="h" for="ch" forName="text3" refType="h" fact="0.8"/>
                              <dgm:constr type="t" for="ch" forName="text3" refType="w" fact="0.04"/>
                              <dgm:constr type="l" for="ch" forName="text3" refType="w" fact="0.4"/>
                            </dgm:constrLst>
                            <dgm:ruleLst/>
                            <dgm:layoutNode name="image3">
                              <dgm:alg type="sp"/>
                              <dgm:shape xmlns:r="http://schemas.openxmlformats.org/officeDocument/2006/relationships" type="ellipse" r:blip="" blipPhldr="1">
                                <dgm:adjLst/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revTx">
                              <dgm:varLst>
                                <dgm:chPref val="3"/>
                              </dgm:varLst>
                              <dgm:alg type="tx">
                                <dgm:param type="parTxLTRAlign" val="l"/>
                                <dgm:param type="parTxRTLAlign" val="r"/>
                              </dgm:alg>
                              <dgm:shape xmlns:r="http://schemas.openxmlformats.org/officeDocument/2006/relationships" type="rect" r:blip="">
                                <dgm:adjLst/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image3"/>
                                        <dgm:param type="dstNode" val="image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image4"/>
                                        <dgm:param type="dstNode" val="image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h" for="ch" forName="image4" refType="h" fact="0.8"/>
                                      <dgm:constr type="w" for="ch" forName="image4" refType="h" refFor="ch" refForName="image4"/>
                                      <dgm:constr type="t" for="ch" forName="image4" refType="h" fact="0.1"/>
                                      <dgm:constr type="l" for="ch" forName="image4"/>
                                      <dgm:constr type="w" for="ch" forName="text4" refType="w" fact="0.6"/>
                                      <dgm:constr type="h" for="ch" forName="text4" refType="h" fact="0.8"/>
                                      <dgm:constr type="t" for="ch" forName="text4" refType="w" fact="0.04"/>
                                      <dgm:constr type="l" for="ch" forName="text4" refType="w" fact="0.4"/>
                                    </dgm:constrLst>
                                    <dgm:ruleLst/>
                                    <dgm:layoutNode name="image4">
                                      <dgm:alg type="sp"/>
                                      <dgm:shape xmlns:r="http://schemas.openxmlformats.org/officeDocument/2006/relationships" type="ellipse" r:blip="" blipPhldr="1">
                                        <dgm:adjLst/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revTx">
                                      <dgm:varLst>
                                        <dgm:chPref val="3"/>
                                      </dgm:varLst>
                                      <dgm:alg type="tx">
                                        <dgm:param type="parTxLTRAlign" val="l"/>
                                        <dgm:param type="parTxRTLAlign" val="r"/>
                                      </dgm:alg>
                                      <dgm:shape xmlns:r="http://schemas.openxmlformats.org/officeDocument/2006/relationships" type="rect" r:blip="">
                                        <dgm:adjLst/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1BF1585C-645D-420B-A0B8-577F802859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837DC594-565E-42A7-80F0-7A8FD5CB74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/>
              <a:t>Asıl alt başlık stilini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D9FC7089-B91C-4660-BD67-D804A8EA2F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DBE52-46C8-4A21-B452-C97EEA4E2ABB}" type="datetimeFigureOut">
              <a:rPr lang="tr-TR" smtClean="0"/>
              <a:t>2.12.2018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6F1C566C-7EAE-4032-BD48-C27F8692C1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E32D7981-6BFC-463A-B4B7-C75C64A25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385C9-E617-4A4B-9673-7D3105A77468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9906217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1779F64F-F0CB-4E75-9310-3D042B491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3F680EAF-EECD-4E52-A0BB-BF44AAD8F7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B0CDFB60-E50B-407D-9053-696829EBCE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DBE52-46C8-4A21-B452-C97EEA4E2ABB}" type="datetimeFigureOut">
              <a:rPr lang="tr-TR" smtClean="0"/>
              <a:t>2.12.2018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69867251-D716-41C6-98CA-1401FE74B0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95048978-2534-41D4-A1BF-D7D176520C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385C9-E617-4A4B-9673-7D3105A77468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2892950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>
            <a:extLst>
              <a:ext uri="{FF2B5EF4-FFF2-40B4-BE49-F238E27FC236}">
                <a16:creationId xmlns:a16="http://schemas.microsoft.com/office/drawing/2014/main" id="{649AF088-64DB-4D99-B4A5-261821C87E4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05FB770C-821D-49D1-932D-8CBCBD41EF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9A3FF41D-65C2-41D4-886C-2F122FA391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DBE52-46C8-4A21-B452-C97EEA4E2ABB}" type="datetimeFigureOut">
              <a:rPr lang="tr-TR" smtClean="0"/>
              <a:t>2.12.2018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FA5FA27D-ED03-4EAA-BF7F-878BBEEEFA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A6A05E81-BEFF-4A83-9E38-E8545A662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385C9-E617-4A4B-9673-7D3105A77468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5157627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67A60CF2-6C50-4E62-91F7-5B702CCD3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3C79694E-38A6-4B10-92D7-C77BDE3827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E51D9064-EE87-46AC-B8A6-28A95BBABD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DBE52-46C8-4A21-B452-C97EEA4E2ABB}" type="datetimeFigureOut">
              <a:rPr lang="tr-TR" smtClean="0"/>
              <a:t>2.12.2018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8DE37606-9AAF-404B-84C2-B087EE30C7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7F38AF18-82B0-4166-A6C4-5F88AC771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385C9-E617-4A4B-9673-7D3105A77468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4329611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0FE48A4C-5670-43DA-A5BC-3706A39DE5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560BEABD-F61A-4A1B-92EB-CA307CD06B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E09F4B69-245C-4873-AEF9-881C936C57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DBE52-46C8-4A21-B452-C97EEA4E2ABB}" type="datetimeFigureOut">
              <a:rPr lang="tr-TR" smtClean="0"/>
              <a:t>2.12.2018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6244809B-85DD-4009-8264-94AFE64C02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7F15FC60-8BBC-40C5-BB9B-8268060844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385C9-E617-4A4B-9673-7D3105A77468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0859635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9B261D24-14B1-479F-9477-D116455BF4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6F9F1CD1-F239-4100-923E-2A189C57D7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0529E2B4-2586-4146-A833-A8A3041FBA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B2E2E995-4A8D-4984-A5EC-9D5065067A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DBE52-46C8-4A21-B452-C97EEA4E2ABB}" type="datetimeFigureOut">
              <a:rPr lang="tr-TR" smtClean="0"/>
              <a:t>2.12.2018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4065580A-AA44-4AE7-9E8B-EE75068823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7A5B6E53-CCC4-40DA-AE0B-95AEC3EC7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385C9-E617-4A4B-9673-7D3105A77468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962171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F59F44B5-52A7-4787-BE5D-923120681E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63DE3136-B7CA-48F0-9D0C-20B1787FF8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1139B863-0E83-4E20-808B-C1B5D88C87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Metin Yer Tutucusu 4">
            <a:extLst>
              <a:ext uri="{FF2B5EF4-FFF2-40B4-BE49-F238E27FC236}">
                <a16:creationId xmlns:a16="http://schemas.microsoft.com/office/drawing/2014/main" id="{499D88F8-7A90-40D0-A7EE-A39E9D934D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6" name="İçerik Yer Tutucusu 5">
            <a:extLst>
              <a:ext uri="{FF2B5EF4-FFF2-40B4-BE49-F238E27FC236}">
                <a16:creationId xmlns:a16="http://schemas.microsoft.com/office/drawing/2014/main" id="{F17538BD-0ED3-46D4-B07C-41522C78A4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7" name="Veri Yer Tutucusu 6">
            <a:extLst>
              <a:ext uri="{FF2B5EF4-FFF2-40B4-BE49-F238E27FC236}">
                <a16:creationId xmlns:a16="http://schemas.microsoft.com/office/drawing/2014/main" id="{BA44AA72-6D44-4F28-B5A7-E3878D993C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DBE52-46C8-4A21-B452-C97EEA4E2ABB}" type="datetimeFigureOut">
              <a:rPr lang="tr-TR" smtClean="0"/>
              <a:t>2.12.2018</a:t>
            </a:fld>
            <a:endParaRPr lang="tr-TR"/>
          </a:p>
        </p:txBody>
      </p:sp>
      <p:sp>
        <p:nvSpPr>
          <p:cNvPr id="8" name="Alt Bilgi Yer Tutucusu 7">
            <a:extLst>
              <a:ext uri="{FF2B5EF4-FFF2-40B4-BE49-F238E27FC236}">
                <a16:creationId xmlns:a16="http://schemas.microsoft.com/office/drawing/2014/main" id="{AD0E6F52-780E-4E90-AEE1-5293F545B8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ayt Numarası Yer Tutucusu 8">
            <a:extLst>
              <a:ext uri="{FF2B5EF4-FFF2-40B4-BE49-F238E27FC236}">
                <a16:creationId xmlns:a16="http://schemas.microsoft.com/office/drawing/2014/main" id="{059F4A45-333E-4F1C-81F7-BF65EDBFF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385C9-E617-4A4B-9673-7D3105A77468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8991658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4D3183EE-69C4-4418-8100-0D0109C757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Veri Yer Tutucusu 2">
            <a:extLst>
              <a:ext uri="{FF2B5EF4-FFF2-40B4-BE49-F238E27FC236}">
                <a16:creationId xmlns:a16="http://schemas.microsoft.com/office/drawing/2014/main" id="{56D014D9-7103-45A9-BCAE-8FC1C2924D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DBE52-46C8-4A21-B452-C97EEA4E2ABB}" type="datetimeFigureOut">
              <a:rPr lang="tr-TR" smtClean="0"/>
              <a:t>2.12.2018</a:t>
            </a:fld>
            <a:endParaRPr lang="tr-TR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A2848FAE-993F-48D8-B94E-D8397CA7F2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A1A50FC3-621F-4EAE-81AA-82891FFB2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385C9-E617-4A4B-9673-7D3105A77468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8572544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>
            <a:extLst>
              <a:ext uri="{FF2B5EF4-FFF2-40B4-BE49-F238E27FC236}">
                <a16:creationId xmlns:a16="http://schemas.microsoft.com/office/drawing/2014/main" id="{0E57C443-9BE1-4A86-BAC3-6BB21B193A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DBE52-46C8-4A21-B452-C97EEA4E2ABB}" type="datetimeFigureOut">
              <a:rPr lang="tr-TR" smtClean="0"/>
              <a:t>2.12.2018</a:t>
            </a:fld>
            <a:endParaRPr lang="tr-TR"/>
          </a:p>
        </p:txBody>
      </p:sp>
      <p:sp>
        <p:nvSpPr>
          <p:cNvPr id="3" name="Alt Bilgi Yer Tutucusu 2">
            <a:extLst>
              <a:ext uri="{FF2B5EF4-FFF2-40B4-BE49-F238E27FC236}">
                <a16:creationId xmlns:a16="http://schemas.microsoft.com/office/drawing/2014/main" id="{B4EDEB8F-B23D-4094-8F1D-74A03D18EC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62359D21-6F28-4585-A3C1-C3683EC92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385C9-E617-4A4B-9673-7D3105A77468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1337210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B98AC812-E2E1-4B4A-BE72-C08CD8901F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F1D1AEC9-DC01-4B89-A60B-655710AD39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D9B5DB81-C547-4064-A195-C7649F535C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7B82253D-C0DF-4CDC-93A3-91122B2B1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DBE52-46C8-4A21-B452-C97EEA4E2ABB}" type="datetimeFigureOut">
              <a:rPr lang="tr-TR" smtClean="0"/>
              <a:t>2.12.2018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B6F9D264-EE95-483B-B7ED-CB82705124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C0323945-DFCE-4A80-BC18-B56C0F1F89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385C9-E617-4A4B-9673-7D3105A77468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180203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0800F127-2ACC-4301-943A-781E5ABBC1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Resim Yer Tutucusu 2">
            <a:extLst>
              <a:ext uri="{FF2B5EF4-FFF2-40B4-BE49-F238E27FC236}">
                <a16:creationId xmlns:a16="http://schemas.microsoft.com/office/drawing/2014/main" id="{C915DE7D-17EE-43BA-BA1E-C01DFE74864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34453E1D-2230-4DFE-9AD2-D3CDE9ADEA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5E8AC4F5-1562-457A-8E80-0D3F512DD6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DBE52-46C8-4A21-B452-C97EEA4E2ABB}" type="datetimeFigureOut">
              <a:rPr lang="tr-TR" smtClean="0"/>
              <a:t>2.12.2018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3EBBB799-2DC0-4A9A-9CCC-E666CD06BB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6DA7BC35-D958-4A8F-9EDE-77977E47F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385C9-E617-4A4B-9673-7D3105A77468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2268973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>
            <a:extLst>
              <a:ext uri="{FF2B5EF4-FFF2-40B4-BE49-F238E27FC236}">
                <a16:creationId xmlns:a16="http://schemas.microsoft.com/office/drawing/2014/main" id="{B00F00BF-9DE7-4625-8332-DC9CC12CB0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6B1683FF-48EE-45C1-A0EA-C885D32554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E7CDF397-82CF-4E39-9F7A-1F04768BFF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0DBE52-46C8-4A21-B452-C97EEA4E2ABB}" type="datetimeFigureOut">
              <a:rPr lang="tr-TR" smtClean="0"/>
              <a:t>2.12.2018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26575BF5-AE16-4CD4-8378-BBDCD930E4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0BEE69A2-E22D-46C1-8E6F-6076DEC4BB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E385C9-E617-4A4B-9673-7D3105A77468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5803692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Resim 14">
            <a:extLst>
              <a:ext uri="{FF2B5EF4-FFF2-40B4-BE49-F238E27FC236}">
                <a16:creationId xmlns:a16="http://schemas.microsoft.com/office/drawing/2014/main" id="{0F04DD0D-8426-49DF-82DB-F35DD1ADA2B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151" b="14286"/>
          <a:stretch/>
        </p:blipFill>
        <p:spPr>
          <a:xfrm>
            <a:off x="-17558" y="0"/>
            <a:ext cx="12209558" cy="6858000"/>
          </a:xfrm>
          <a:prstGeom prst="rect">
            <a:avLst/>
          </a:prstGeom>
        </p:spPr>
      </p:pic>
      <p:sp>
        <p:nvSpPr>
          <p:cNvPr id="7" name="Metin kutusu 6">
            <a:extLst>
              <a:ext uri="{FF2B5EF4-FFF2-40B4-BE49-F238E27FC236}">
                <a16:creationId xmlns:a16="http://schemas.microsoft.com/office/drawing/2014/main" id="{D6B32A97-DD61-49A5-B872-E189FC1C0DAF}"/>
              </a:ext>
            </a:extLst>
          </p:cNvPr>
          <p:cNvSpPr txBox="1"/>
          <p:nvPr/>
        </p:nvSpPr>
        <p:spPr>
          <a:xfrm>
            <a:off x="750236" y="3012612"/>
            <a:ext cx="5336985" cy="3416320"/>
          </a:xfrm>
          <a:prstGeom prst="rect">
            <a:avLst/>
          </a:prstGeom>
          <a:noFill/>
          <a:scene3d>
            <a:camera prst="obliqueTopLeft"/>
            <a:lightRig rig="threePt" dir="t"/>
          </a:scene3d>
          <a:sp3d>
            <a:bevelT w="165100" prst="coolSlant"/>
          </a:sp3d>
        </p:spPr>
        <p:txBody>
          <a:bodyPr wrap="square" rtlCol="0">
            <a:spAutoFit/>
            <a:scene3d>
              <a:camera prst="obliqueTopLef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tr-TR" sz="5400" b="1" dirty="0">
                <a:ln/>
                <a:solidFill>
                  <a:schemeClr val="accent3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DYNAMIC REAL TIME COST EFFECTIVE ROUTING </a:t>
            </a:r>
          </a:p>
        </p:txBody>
      </p:sp>
      <p:sp>
        <p:nvSpPr>
          <p:cNvPr id="12" name="Metin kutusu 11">
            <a:extLst>
              <a:ext uri="{FF2B5EF4-FFF2-40B4-BE49-F238E27FC236}">
                <a16:creationId xmlns:a16="http://schemas.microsoft.com/office/drawing/2014/main" id="{FD7D4CC7-7F6B-45B6-B762-A53C90F75B90}"/>
              </a:ext>
            </a:extLst>
          </p:cNvPr>
          <p:cNvSpPr txBox="1"/>
          <p:nvPr/>
        </p:nvSpPr>
        <p:spPr>
          <a:xfrm>
            <a:off x="759015" y="963355"/>
            <a:ext cx="5336985" cy="2554545"/>
          </a:xfrm>
          <a:prstGeom prst="rect">
            <a:avLst/>
          </a:prstGeom>
          <a:noFill/>
        </p:spPr>
        <p:txBody>
          <a:bodyPr wrap="square" rtlCol="0">
            <a:prstTxWarp prst="textButton">
              <a:avLst/>
            </a:prstTxWarp>
            <a:spAutoFit/>
            <a:scene3d>
              <a:camera prst="obliqueTopLeft"/>
              <a:lightRig rig="threePt" dir="t"/>
            </a:scene3d>
          </a:bodyPr>
          <a:lstStyle/>
          <a:p>
            <a:pPr algn="ctr"/>
            <a:r>
              <a:rPr lang="tr-TR" sz="8000" b="1" dirty="0">
                <a:ln w="13462">
                  <a:solidFill>
                    <a:schemeClr val="accent6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TEAM</a:t>
            </a:r>
          </a:p>
          <a:p>
            <a:pPr algn="ctr"/>
            <a:r>
              <a:rPr lang="tr-TR" sz="8000" b="1" dirty="0">
                <a:ln w="13462">
                  <a:solidFill>
                    <a:schemeClr val="accent6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R.A.Y.M.E</a:t>
            </a:r>
          </a:p>
        </p:txBody>
      </p:sp>
    </p:spTree>
    <p:extLst>
      <p:ext uri="{BB962C8B-B14F-4D97-AF65-F5344CB8AC3E}">
        <p14:creationId xmlns:p14="http://schemas.microsoft.com/office/powerpoint/2010/main" val="32622258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X</a:t>
            </a:r>
            <a:endParaRPr lang="en-US" dirty="0"/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057" cy="6858594"/>
          </a:xfrm>
          <a:prstGeom prst="rect">
            <a:avLst/>
          </a:prstGeom>
        </p:spPr>
      </p:pic>
      <p:pic>
        <p:nvPicPr>
          <p:cNvPr id="5" name="Resi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9718" y="5558656"/>
            <a:ext cx="786452" cy="506012"/>
          </a:xfrm>
          <a:prstGeom prst="rect">
            <a:avLst/>
          </a:prstGeom>
        </p:spPr>
      </p:pic>
      <p:pic>
        <p:nvPicPr>
          <p:cNvPr id="6" name="İçerik Yer Tutucusu 5"/>
          <p:cNvPicPr>
            <a:picLocks noGrp="1" noChangeAspect="1"/>
          </p:cNvPicPr>
          <p:nvPr>
            <p:ph idx="1"/>
          </p:nvPr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5383" y="4242158"/>
            <a:ext cx="975269" cy="939444"/>
          </a:xfrm>
        </p:spPr>
      </p:pic>
      <p:sp>
        <p:nvSpPr>
          <p:cNvPr id="7" name="Köşeleri Yuvarlanmış Dikdörtgen Belirtme Çizgisi 6"/>
          <p:cNvSpPr/>
          <p:nvPr/>
        </p:nvSpPr>
        <p:spPr>
          <a:xfrm>
            <a:off x="7655383" y="3577389"/>
            <a:ext cx="2092480" cy="511981"/>
          </a:xfrm>
          <a:prstGeom prst="wedgeRoundRectCallou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000" dirty="0" err="1"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There</a:t>
            </a:r>
            <a:r>
              <a:rPr lang="tr-TR" sz="1000" dirty="0"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 is an </a:t>
            </a:r>
            <a:r>
              <a:rPr lang="tr-TR" sz="1000" dirty="0" err="1"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equipment</a:t>
            </a:r>
            <a:r>
              <a:rPr lang="tr-TR" sz="1000" dirty="0"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 </a:t>
            </a:r>
            <a:r>
              <a:rPr lang="tr-TR" sz="1000" dirty="0" err="1"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failure</a:t>
            </a:r>
            <a:endParaRPr lang="en-US" sz="1000" dirty="0">
              <a:solidFill>
                <a:schemeClr val="tx1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8" name="Resi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4669" y="5360926"/>
            <a:ext cx="786452" cy="506012"/>
          </a:xfrm>
          <a:prstGeom prst="rect">
            <a:avLst/>
          </a:prstGeom>
        </p:spPr>
      </p:pic>
      <p:pic>
        <p:nvPicPr>
          <p:cNvPr id="9" name="Resim 8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3516" y="2665558"/>
            <a:ext cx="995691" cy="959114"/>
          </a:xfrm>
          <a:prstGeom prst="rect">
            <a:avLst/>
          </a:prstGeom>
        </p:spPr>
      </p:pic>
      <p:sp>
        <p:nvSpPr>
          <p:cNvPr id="10" name="Köşeleri Yuvarlanmış Dikdörtgen Belirtme Çizgisi 9"/>
          <p:cNvSpPr/>
          <p:nvPr/>
        </p:nvSpPr>
        <p:spPr>
          <a:xfrm>
            <a:off x="6565350" y="2055813"/>
            <a:ext cx="2065302" cy="356097"/>
          </a:xfrm>
          <a:prstGeom prst="wedgeRoundRectCallou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r-TR" sz="10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There</a:t>
            </a:r>
            <a:r>
              <a:rPr lang="tr-TR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 is an </a:t>
            </a:r>
            <a:r>
              <a:rPr lang="tr-TR" sz="10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equipment</a:t>
            </a:r>
            <a:r>
              <a:rPr lang="tr-TR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 </a:t>
            </a:r>
            <a:r>
              <a:rPr lang="tr-TR" sz="10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failure</a:t>
            </a:r>
            <a:endParaRPr lang="en-US" sz="1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sp>
        <p:nvSpPr>
          <p:cNvPr id="11" name="Köşeleri Yuvarlanmış Dikdörtgen Belirtme Çizgisi 10"/>
          <p:cNvSpPr/>
          <p:nvPr/>
        </p:nvSpPr>
        <p:spPr>
          <a:xfrm>
            <a:off x="6599731" y="2055814"/>
            <a:ext cx="2030921" cy="440162"/>
          </a:xfrm>
          <a:prstGeom prst="wedgeRoundRectCallou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000" dirty="0" err="1"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Failure</a:t>
            </a:r>
            <a:r>
              <a:rPr lang="tr-TR" sz="1000" dirty="0"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 is </a:t>
            </a:r>
            <a:r>
              <a:rPr lang="tr-TR" sz="1000" dirty="0" err="1"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fixed</a:t>
            </a:r>
            <a:r>
              <a:rPr lang="tr-TR" sz="1000" dirty="0"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.</a:t>
            </a:r>
            <a:endParaRPr lang="en-US" sz="1000" dirty="0">
              <a:solidFill>
                <a:schemeClr val="tx1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5581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0.01713 L 3.75E-6 -0.01689 C -0.00261 -0.01736 -0.00508 -0.01759 -0.00756 -0.01782 C -0.00938 -0.01805 -0.01446 -0.01898 -0.0155 -0.01944 C -0.01641 -0.01967 -0.01914 -0.0206 -0.02032 -0.02106 C -0.02071 -0.02129 -0.02097 -0.02152 -0.02123 -0.02152 L -0.02292 -0.02754 L -0.03568 -0.0206 L -0.06172 -0.03634 L -0.09558 -0.04189 L -0.10183 -0.05277 L -0.12865 -0.06111 L -0.14102 -0.05764 L -0.15378 -0.06319 L -0.178 -0.07801 L -0.19427 -0.0912 L -0.20131 -0.10092 L -0.21459 -0.10532 L -0.23034 -0.1206 L -0.23881 -0.13935 L -0.24011 -0.15347 L -0.24493 -0.1618 L -0.25586 -0.16643 " pathEditMode="relative" rAng="0" ptsTypes="AAAAAAAAAAAAAAAAAAAAAAA">
                                      <p:cBhvr>
                                        <p:cTn id="6" dur="5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799" y="-74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3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300"/>
                            </p:stCondLst>
                            <p:childTnLst>
                              <p:par>
                                <p:cTn id="13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100"/>
                            </p:stCondLst>
                            <p:childTnLst>
                              <p:par>
                                <p:cTn id="2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1.48148E-6 L -3.75E-6 0.00023 C 0.00026 -0.00556 0.00026 -0.01134 0.00052 -0.01667 C 0.00079 -0.01968 0.00131 -0.02222 0.00157 -0.025 C 0.00183 -0.02778 0.00196 -0.03079 0.00209 -0.03333 C 0.00248 -0.03658 0.00274 -0.03958 0.00313 -0.04259 C 0.00378 -0.04676 0.00456 -0.0507 0.00521 -0.05463 C 0.00547 -0.05718 0.0056 -0.05972 0.00573 -0.06204 C 0.00586 -0.0632 0.00612 -0.06389 0.00625 -0.06482 C 0.00664 -0.06806 0.0069 -0.07107 0.0073 -0.07408 C 0.00756 -0.07546 0.00756 -0.07662 0.00782 -0.07778 C 0.00808 -0.07894 0.0086 -0.07963 0.00886 -0.08056 C 0.0099 -0.08982 0.00977 -0.08588 0.00834 -0.10093 C 0.00834 -0.10185 0.0069 -0.1125 0.00625 -0.11389 L 0.00521 -0.11667 C 0.00521 -0.11736 0.00456 -0.12246 0.00417 -0.12315 C 0.00261 -0.12755 0.00313 -0.125 0.00105 -0.12685 C -3.75E-6 -0.12801 -0.00104 -0.1294 -0.00208 -0.13056 C -0.0026 -0.13125 -0.00299 -0.13218 -0.00364 -0.13241 L -0.00573 -0.13333 C -0.0095 -0.13796 -0.00468 -0.13241 -0.00937 -0.13704 C -0.00989 -0.13773 -0.01028 -0.13866 -0.01093 -0.13889 C -0.01158 -0.13958 -0.01224 -0.13958 -0.01302 -0.13982 C -0.01354 -0.14028 -0.01393 -0.14051 -0.01445 -0.14074 C -0.01796 -0.14259 -0.01823 -0.14259 -0.02122 -0.14352 C -0.02174 -0.14445 -0.02226 -0.1456 -0.02278 -0.1463 C -0.02695 -0.15139 -0.02161 -0.14259 -0.02591 -0.14908 C -0.03033 -0.15602 -0.02604 -0.15046 -0.02955 -0.15463 L -0.03164 -0.16019 C -0.03203 -0.16111 -0.03255 -0.16204 -0.03268 -0.16296 C -0.03307 -0.16482 -0.03307 -0.16713 -0.03372 -0.16852 C -0.03567 -0.17315 -0.03489 -0.17107 -0.03632 -0.175 C -0.03802 -0.18681 -0.03593 -0.17222 -0.03737 -0.18148 C -0.03763 -0.18287 -0.0375 -0.18426 -0.03789 -0.18519 C -0.03828 -0.18611 -0.03893 -0.18588 -0.03945 -0.18611 C -0.04036 -0.2007 -0.03945 -0.18958 -0.04049 -0.19815 C -0.04088 -0.20139 -0.04088 -0.20463 -0.04153 -0.20741 C -0.04218 -0.20996 -0.0427 -0.2125 -0.0431 -0.21482 C -0.04336 -0.21597 -0.04388 -0.22014 -0.04414 -0.2213 C -0.04479 -0.22338 -0.04518 -0.2257 -0.04622 -0.22685 L -0.04778 -0.22871 C -0.04817 -0.22963 -0.04843 -0.23079 -0.04882 -0.23148 C -0.04987 -0.2331 -0.05195 -0.23519 -0.05195 -0.23496 C -0.05221 -0.23611 -0.05208 -0.2375 -0.05247 -0.23796 C -0.05286 -0.23866 -0.05364 -0.23866 -0.05403 -0.23889 C -0.05468 -0.23958 -0.05507 -0.24028 -0.0556 -0.24074 C -0.05586 -0.24167 -0.05573 -0.24306 -0.05612 -0.24352 C -0.05651 -0.24421 -0.05729 -0.24421 -0.05768 -0.24445 C -0.06198 -0.24838 -0.0552 -0.2456 -0.06445 -0.24722 C -0.06497 -0.24769 -0.06549 -0.24792 -0.06601 -0.24815 C -0.06914 -0.2507 -0.06705 -0.24931 -0.06966 -0.25185 C -0.07031 -0.25255 -0.07109 -0.25324 -0.07174 -0.25371 C -0.07343 -0.26551 -0.07135 -0.25093 -0.07278 -0.26019 C -0.07304 -0.26158 -0.07304 -0.26273 -0.0733 -0.26389 C -0.07356 -0.26505 -0.07408 -0.26574 -0.07435 -0.26667 C -0.07474 -0.26806 -0.07513 -0.26921 -0.07539 -0.27037 C -0.07565 -0.2713 -0.07578 -0.27222 -0.07591 -0.27315 C -0.07617 -0.27454 -0.07617 -0.2757 -0.07643 -0.27685 C -0.07669 -0.27801 -0.07721 -0.27871 -0.07747 -0.27963 C -0.07864 -0.2882 -0.07695 -0.2794 -0.07955 -0.28519 C -0.07994 -0.28611 -0.07981 -0.28727 -0.08007 -0.28796 C -0.08033 -0.28912 -0.08086 -0.28982 -0.08112 -0.29074 C -0.08138 -0.29167 -0.08125 -0.29306 -0.08164 -0.29352 C -0.08203 -0.29421 -0.08268 -0.29421 -0.0832 -0.29445 C -0.08359 -0.2963 -0.08372 -0.29838 -0.08424 -0.3 C -0.08685 -0.30695 -0.08554 -0.30394 -0.08789 -0.30926 C -0.08854 -0.31296 -0.08906 -0.31412 -0.08789 -0.31852 C -0.08763 -0.31968 -0.08685 -0.31991 -0.08632 -0.32037 C -0.08489 -0.32824 -0.0858 -0.32222 -0.0858 -0.33889 L -0.08789 -0.33704 " pathEditMode="relative" rAng="0" ptsTypes="AAAAAAAAAAAAAAAAAAAAAAAAAAAAAAAAAAAAAAAAAAAAAAAAAAAAAAAAAAAAAAAAAAAAAA">
                                      <p:cBhvr>
                                        <p:cTn id="25" dur="3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58" y="-169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100"/>
                            </p:stCondLst>
                            <p:childTnLst>
                              <p:par>
                                <p:cTn id="2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10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0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8789 -0.33703 L -0.0957 -0.44259 L -0.17851 -0.48981 L -0.25507 -0.50926 L -0.29101 -0.52315 L -0.31757 -0.58426 L -0.38476 -0.60926 L -0.4207 -0.60092 L -0.44257 -0.63981 L -0.47851 -0.62037 L -0.53789 -0.63426 L -0.60664 -0.63148 " pathEditMode="relative" ptsTypes="AAAAAAAAAAAA">
                                      <p:cBhvr>
                                        <p:cTn id="45" dur="6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10" grpId="0" animBg="1"/>
      <p:bldP spid="10" grpId="1" animBg="1"/>
      <p:bldP spid="11" grpId="0" animBg="1"/>
      <p:bldP spid="11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etin kutusu 3">
            <a:extLst>
              <a:ext uri="{FF2B5EF4-FFF2-40B4-BE49-F238E27FC236}">
                <a16:creationId xmlns:a16="http://schemas.microsoft.com/office/drawing/2014/main" id="{45B94FDC-C7FD-42DD-BC4C-0E11914F8D2F}"/>
              </a:ext>
            </a:extLst>
          </p:cNvPr>
          <p:cNvSpPr txBox="1"/>
          <p:nvPr/>
        </p:nvSpPr>
        <p:spPr>
          <a:xfrm>
            <a:off x="2317984" y="1666412"/>
            <a:ext cx="7556032" cy="923330"/>
          </a:xfrm>
          <a:prstGeom prst="rect">
            <a:avLst/>
          </a:prstGeom>
          <a:noFill/>
          <a:scene3d>
            <a:camera prst="obliqueTopLeft"/>
            <a:lightRig rig="threePt" dir="t"/>
          </a:scene3d>
          <a:sp3d>
            <a:bevelT w="165100" prst="coolSlant"/>
          </a:sp3d>
        </p:spPr>
        <p:txBody>
          <a:bodyPr wrap="square" rtlCol="0">
            <a:spAutoFit/>
            <a:scene3d>
              <a:camera prst="obliqueTopLef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tr-TR" sz="5400" b="1" dirty="0">
                <a:ln/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REFERENCES</a:t>
            </a:r>
          </a:p>
        </p:txBody>
      </p:sp>
      <p:sp>
        <p:nvSpPr>
          <p:cNvPr id="5" name="Metin kutusu 4">
            <a:extLst>
              <a:ext uri="{FF2B5EF4-FFF2-40B4-BE49-F238E27FC236}">
                <a16:creationId xmlns:a16="http://schemas.microsoft.com/office/drawing/2014/main" id="{3692898A-7CFB-441A-99DA-D9AB39B62B7C}"/>
              </a:ext>
            </a:extLst>
          </p:cNvPr>
          <p:cNvSpPr txBox="1"/>
          <p:nvPr/>
        </p:nvSpPr>
        <p:spPr>
          <a:xfrm>
            <a:off x="3473450" y="3072342"/>
            <a:ext cx="5245100" cy="1384995"/>
          </a:xfrm>
          <a:prstGeom prst="rect">
            <a:avLst/>
          </a:prstGeom>
          <a:noFill/>
          <a:scene3d>
            <a:camera prst="obliqueTopLeft"/>
            <a:lightRig rig="threePt" dir="t"/>
          </a:scene3d>
          <a:sp3d>
            <a:bevelT w="165100" prst="coolSlant"/>
          </a:sp3d>
        </p:spPr>
        <p:txBody>
          <a:bodyPr wrap="square" rtlCol="0">
            <a:spAutoFit/>
            <a:scene3d>
              <a:camera prst="obliqueTopLef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tr-TR" sz="2800" b="1" dirty="0">
                <a:ln/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Truck </a:t>
            </a:r>
            <a:r>
              <a:rPr lang="tr-TR" sz="2800" b="1" dirty="0" err="1">
                <a:ln/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routing</a:t>
            </a:r>
            <a:r>
              <a:rPr lang="tr-TR" sz="2800" b="1" dirty="0">
                <a:ln/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b="1" dirty="0" err="1">
                <a:ln/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tr-TR" sz="2800" b="1" dirty="0">
                <a:ln/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b="1" dirty="0" err="1">
                <a:ln/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scheduling</a:t>
            </a:r>
            <a:r>
              <a:rPr lang="tr-TR" sz="2800" b="1" dirty="0">
                <a:ln/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</a:p>
          <a:p>
            <a:r>
              <a:rPr lang="tr-TR" sz="2800" b="1" dirty="0" err="1">
                <a:ln/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Csongor</a:t>
            </a:r>
            <a:r>
              <a:rPr lang="tr-TR" sz="2800" b="1" dirty="0">
                <a:ln/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b="1" dirty="0" err="1">
                <a:ln/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Gy</a:t>
            </a:r>
            <a:r>
              <a:rPr lang="tr-TR" sz="2800" b="1" dirty="0">
                <a:ln/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tr-TR" sz="2800" b="1" dirty="0" err="1">
                <a:ln/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Csehi</a:t>
            </a:r>
            <a:r>
              <a:rPr lang="tr-TR" sz="2800" b="1" dirty="0">
                <a:ln/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 Mark </a:t>
            </a:r>
            <a:r>
              <a:rPr lang="tr-TR" sz="2800" b="1" dirty="0" err="1">
                <a:ln/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Farkas</a:t>
            </a:r>
            <a:endParaRPr lang="tr-TR" sz="2800" b="1" dirty="0">
              <a:ln/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tr-TR" sz="2800" b="1" dirty="0">
                <a:ln/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2014</a:t>
            </a:r>
          </a:p>
        </p:txBody>
      </p:sp>
    </p:spTree>
    <p:extLst>
      <p:ext uri="{BB962C8B-B14F-4D97-AF65-F5344CB8AC3E}">
        <p14:creationId xmlns:p14="http://schemas.microsoft.com/office/powerpoint/2010/main" val="10682505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Resim 10">
            <a:extLst>
              <a:ext uri="{FF2B5EF4-FFF2-40B4-BE49-F238E27FC236}">
                <a16:creationId xmlns:a16="http://schemas.microsoft.com/office/drawing/2014/main" id="{146DBCF2-D9E0-4268-BF08-A8F549C8AD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Metin kutusu 11">
            <a:extLst>
              <a:ext uri="{FF2B5EF4-FFF2-40B4-BE49-F238E27FC236}">
                <a16:creationId xmlns:a16="http://schemas.microsoft.com/office/drawing/2014/main" id="{5EA83B78-84B9-4CFE-B0E1-8530F719D14D}"/>
              </a:ext>
            </a:extLst>
          </p:cNvPr>
          <p:cNvSpPr txBox="1"/>
          <p:nvPr/>
        </p:nvSpPr>
        <p:spPr>
          <a:xfrm>
            <a:off x="10178564" y="6396335"/>
            <a:ext cx="20134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  <a:cs typeface="Segoe UI" panose="020B0502040204020203" pitchFamily="34" charset="0"/>
              </a:rPr>
              <a:t>TEAM RAYME</a:t>
            </a:r>
          </a:p>
        </p:txBody>
      </p:sp>
      <p:pic>
        <p:nvPicPr>
          <p:cNvPr id="15" name="Resim 14">
            <a:extLst>
              <a:ext uri="{FF2B5EF4-FFF2-40B4-BE49-F238E27FC236}">
                <a16:creationId xmlns:a16="http://schemas.microsoft.com/office/drawing/2014/main" id="{A01A9CE8-655B-4612-9138-FBBE2273BE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721099" y="-793047"/>
            <a:ext cx="4749803" cy="8444094"/>
          </a:xfrm>
          <a:prstGeom prst="rect">
            <a:avLst/>
          </a:prstGeom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  <a:scene3d>
            <a:camera prst="obliqueTop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12940285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etin kutusu 3">
            <a:extLst>
              <a:ext uri="{FF2B5EF4-FFF2-40B4-BE49-F238E27FC236}">
                <a16:creationId xmlns:a16="http://schemas.microsoft.com/office/drawing/2014/main" id="{45B94FDC-C7FD-42DD-BC4C-0E11914F8D2F}"/>
              </a:ext>
            </a:extLst>
          </p:cNvPr>
          <p:cNvSpPr txBox="1"/>
          <p:nvPr/>
        </p:nvSpPr>
        <p:spPr>
          <a:xfrm>
            <a:off x="1463792" y="2967335"/>
            <a:ext cx="9264416" cy="923330"/>
          </a:xfrm>
          <a:prstGeom prst="rect">
            <a:avLst/>
          </a:prstGeom>
          <a:noFill/>
          <a:scene3d>
            <a:camera prst="obliqueTopLeft"/>
            <a:lightRig rig="threePt" dir="t"/>
          </a:scene3d>
          <a:sp3d>
            <a:bevelT w="165100" prst="coolSlant"/>
          </a:sp3d>
        </p:spPr>
        <p:txBody>
          <a:bodyPr wrap="square" rtlCol="0">
            <a:spAutoFit/>
            <a:scene3d>
              <a:camera prst="obliqueTopLef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tr-TR" sz="5400" b="1" dirty="0">
                <a:ln/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WHAT IS THE PROBLEM?</a:t>
            </a:r>
          </a:p>
        </p:txBody>
      </p:sp>
    </p:spTree>
    <p:extLst>
      <p:ext uri="{BB962C8B-B14F-4D97-AF65-F5344CB8AC3E}">
        <p14:creationId xmlns:p14="http://schemas.microsoft.com/office/powerpoint/2010/main" val="27275948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etin kutusu 3">
            <a:extLst>
              <a:ext uri="{FF2B5EF4-FFF2-40B4-BE49-F238E27FC236}">
                <a16:creationId xmlns:a16="http://schemas.microsoft.com/office/drawing/2014/main" id="{45B94FDC-C7FD-42DD-BC4C-0E11914F8D2F}"/>
              </a:ext>
            </a:extLst>
          </p:cNvPr>
          <p:cNvSpPr txBox="1"/>
          <p:nvPr/>
        </p:nvSpPr>
        <p:spPr>
          <a:xfrm>
            <a:off x="2317984" y="129712"/>
            <a:ext cx="7556032" cy="1754326"/>
          </a:xfrm>
          <a:prstGeom prst="rect">
            <a:avLst/>
          </a:prstGeom>
          <a:noFill/>
          <a:scene3d>
            <a:camera prst="obliqueTopLeft"/>
            <a:lightRig rig="threePt" dir="t"/>
          </a:scene3d>
          <a:sp3d>
            <a:bevelT w="165100" prst="coolSlant"/>
          </a:sp3d>
        </p:spPr>
        <p:txBody>
          <a:bodyPr wrap="square" rtlCol="0">
            <a:spAutoFit/>
            <a:scene3d>
              <a:camera prst="obliqueTopLef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tr-TR" sz="5400" b="1">
                <a:ln/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WHAT IS THE PROBLEM?</a:t>
            </a:r>
            <a:endParaRPr lang="tr-TR" sz="5400" b="1" dirty="0">
              <a:ln/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2052" name="Picture 4" descr="DOLLAR PNG ile ilgili gÃ¶rsel sonucu">
            <a:extLst>
              <a:ext uri="{FF2B5EF4-FFF2-40B4-BE49-F238E27FC236}">
                <a16:creationId xmlns:a16="http://schemas.microsoft.com/office/drawing/2014/main" id="{CDE422BE-1B4D-45CF-9F43-27531B2E6E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566" y="2095500"/>
            <a:ext cx="4762500" cy="358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Metin kutusu 7">
            <a:extLst>
              <a:ext uri="{FF2B5EF4-FFF2-40B4-BE49-F238E27FC236}">
                <a16:creationId xmlns:a16="http://schemas.microsoft.com/office/drawing/2014/main" id="{605CCD63-76A9-435A-9873-B806E1780491}"/>
              </a:ext>
            </a:extLst>
          </p:cNvPr>
          <p:cNvSpPr txBox="1"/>
          <p:nvPr/>
        </p:nvSpPr>
        <p:spPr>
          <a:xfrm>
            <a:off x="6096000" y="2847512"/>
            <a:ext cx="5022616" cy="1754326"/>
          </a:xfrm>
          <a:prstGeom prst="rect">
            <a:avLst/>
          </a:prstGeom>
          <a:noFill/>
          <a:scene3d>
            <a:camera prst="obliqueTopLeft"/>
            <a:lightRig rig="threePt" dir="t"/>
          </a:scene3d>
          <a:sp3d>
            <a:bevelT w="165100" prst="coolSlant"/>
          </a:sp3d>
        </p:spPr>
        <p:txBody>
          <a:bodyPr wrap="square" rtlCol="0">
            <a:spAutoFit/>
            <a:scene3d>
              <a:camera prst="obliqueTopLef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tr-TR" sz="5400" b="1" dirty="0">
                <a:ln/>
                <a:solidFill>
                  <a:schemeClr val="accent6">
                    <a:lumMod val="75000"/>
                  </a:schemeClr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INEFFICIENT</a:t>
            </a:r>
          </a:p>
          <a:p>
            <a:pPr algn="ctr"/>
            <a:r>
              <a:rPr lang="tr-TR" sz="5400" b="1" dirty="0">
                <a:ln/>
                <a:solidFill>
                  <a:schemeClr val="accent6">
                    <a:lumMod val="75000"/>
                  </a:schemeClr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COSTING</a:t>
            </a:r>
          </a:p>
        </p:txBody>
      </p:sp>
    </p:spTree>
    <p:extLst>
      <p:ext uri="{BB962C8B-B14F-4D97-AF65-F5344CB8AC3E}">
        <p14:creationId xmlns:p14="http://schemas.microsoft.com/office/powerpoint/2010/main" val="5551537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etin kutusu 3">
            <a:extLst>
              <a:ext uri="{FF2B5EF4-FFF2-40B4-BE49-F238E27FC236}">
                <a16:creationId xmlns:a16="http://schemas.microsoft.com/office/drawing/2014/main" id="{45B94FDC-C7FD-42DD-BC4C-0E11914F8D2F}"/>
              </a:ext>
            </a:extLst>
          </p:cNvPr>
          <p:cNvSpPr txBox="1"/>
          <p:nvPr/>
        </p:nvSpPr>
        <p:spPr>
          <a:xfrm>
            <a:off x="1158992" y="1002437"/>
            <a:ext cx="9874016" cy="923330"/>
          </a:xfrm>
          <a:prstGeom prst="rect">
            <a:avLst/>
          </a:prstGeom>
          <a:noFill/>
          <a:scene3d>
            <a:camera prst="obliqueTopLeft"/>
            <a:lightRig rig="threePt" dir="t"/>
          </a:scene3d>
          <a:sp3d>
            <a:bevelT w="165100" prst="coolSlant"/>
          </a:sp3d>
        </p:spPr>
        <p:txBody>
          <a:bodyPr wrap="square" rtlCol="0">
            <a:spAutoFit/>
            <a:scene3d>
              <a:camera prst="obliqueTopLef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tr-TR" sz="5400" b="1" dirty="0">
                <a:ln/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TARGET MARKET</a:t>
            </a:r>
          </a:p>
        </p:txBody>
      </p:sp>
      <p:pic>
        <p:nvPicPr>
          <p:cNvPr id="6146" name="Picture 2" descr="LOGISTICS ile ilgili gÃ¶rsel sonucu">
            <a:extLst>
              <a:ext uri="{FF2B5EF4-FFF2-40B4-BE49-F238E27FC236}">
                <a16:creationId xmlns:a16="http://schemas.microsoft.com/office/drawing/2014/main" id="{D7B95925-99F6-4810-86FD-5242E271E2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0012" y="2265745"/>
            <a:ext cx="6911975" cy="3589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86226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etin kutusu 3">
            <a:extLst>
              <a:ext uri="{FF2B5EF4-FFF2-40B4-BE49-F238E27FC236}">
                <a16:creationId xmlns:a16="http://schemas.microsoft.com/office/drawing/2014/main" id="{45B94FDC-C7FD-42DD-BC4C-0E11914F8D2F}"/>
              </a:ext>
            </a:extLst>
          </p:cNvPr>
          <p:cNvSpPr txBox="1"/>
          <p:nvPr/>
        </p:nvSpPr>
        <p:spPr>
          <a:xfrm>
            <a:off x="2317984" y="2967335"/>
            <a:ext cx="7556032" cy="1200329"/>
          </a:xfrm>
          <a:prstGeom prst="rect">
            <a:avLst/>
          </a:prstGeom>
          <a:noFill/>
          <a:scene3d>
            <a:camera prst="obliqueTopLeft"/>
            <a:lightRig rig="threePt" dir="t"/>
          </a:scene3d>
          <a:sp3d>
            <a:bevelT w="165100" prst="coolSlant"/>
          </a:sp3d>
        </p:spPr>
        <p:txBody>
          <a:bodyPr wrap="square" rtlCol="0">
            <a:spAutoFit/>
            <a:scene3d>
              <a:camera prst="obliqueTopLef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tr-TR" sz="7200" b="1" dirty="0">
                <a:ln/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SOLUTION?</a:t>
            </a:r>
          </a:p>
        </p:txBody>
      </p:sp>
    </p:spTree>
    <p:extLst>
      <p:ext uri="{BB962C8B-B14F-4D97-AF65-F5344CB8AC3E}">
        <p14:creationId xmlns:p14="http://schemas.microsoft.com/office/powerpoint/2010/main" val="40664891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etin kutusu 3">
            <a:extLst>
              <a:ext uri="{FF2B5EF4-FFF2-40B4-BE49-F238E27FC236}">
                <a16:creationId xmlns:a16="http://schemas.microsoft.com/office/drawing/2014/main" id="{45B94FDC-C7FD-42DD-BC4C-0E11914F8D2F}"/>
              </a:ext>
            </a:extLst>
          </p:cNvPr>
          <p:cNvSpPr txBox="1"/>
          <p:nvPr/>
        </p:nvSpPr>
        <p:spPr>
          <a:xfrm>
            <a:off x="2317984" y="129712"/>
            <a:ext cx="7556032" cy="1107996"/>
          </a:xfrm>
          <a:prstGeom prst="rect">
            <a:avLst/>
          </a:prstGeom>
          <a:noFill/>
          <a:scene3d>
            <a:camera prst="obliqueTopLeft"/>
            <a:lightRig rig="threePt" dir="t"/>
          </a:scene3d>
          <a:sp3d>
            <a:bevelT w="165100" prst="coolSlant"/>
          </a:sp3d>
        </p:spPr>
        <p:txBody>
          <a:bodyPr wrap="square" rtlCol="0">
            <a:spAutoFit/>
            <a:scene3d>
              <a:camera prst="obliqueTopLef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tr-TR" sz="6600" b="1" dirty="0">
                <a:ln/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SOLUTION?</a:t>
            </a:r>
          </a:p>
        </p:txBody>
      </p:sp>
      <p:graphicFrame>
        <p:nvGraphicFramePr>
          <p:cNvPr id="3" name="Diyagram 2">
            <a:extLst>
              <a:ext uri="{FF2B5EF4-FFF2-40B4-BE49-F238E27FC236}">
                <a16:creationId xmlns:a16="http://schemas.microsoft.com/office/drawing/2014/main" id="{4FF0D223-0519-4E55-A067-15DC370E0C9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50824296"/>
              </p:ext>
            </p:extLst>
          </p:nvPr>
        </p:nvGraphicFramePr>
        <p:xfrm>
          <a:off x="2755900" y="673722"/>
          <a:ext cx="8788400" cy="60551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022999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etin kutusu 3">
            <a:extLst>
              <a:ext uri="{FF2B5EF4-FFF2-40B4-BE49-F238E27FC236}">
                <a16:creationId xmlns:a16="http://schemas.microsoft.com/office/drawing/2014/main" id="{45B94FDC-C7FD-42DD-BC4C-0E11914F8D2F}"/>
              </a:ext>
            </a:extLst>
          </p:cNvPr>
          <p:cNvSpPr txBox="1"/>
          <p:nvPr/>
        </p:nvSpPr>
        <p:spPr>
          <a:xfrm>
            <a:off x="1158992" y="255875"/>
            <a:ext cx="9874016" cy="923330"/>
          </a:xfrm>
          <a:prstGeom prst="rect">
            <a:avLst/>
          </a:prstGeom>
          <a:noFill/>
          <a:scene3d>
            <a:camera prst="obliqueTopLeft"/>
            <a:lightRig rig="threePt" dir="t"/>
          </a:scene3d>
          <a:sp3d>
            <a:bevelT w="165100" prst="coolSlant"/>
          </a:sp3d>
        </p:spPr>
        <p:txBody>
          <a:bodyPr wrap="square" rtlCol="0">
            <a:spAutoFit/>
            <a:scene3d>
              <a:camera prst="obliqueTopLef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tr-TR" sz="5400" b="1" dirty="0">
                <a:ln/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SOLUTION IS…</a:t>
            </a:r>
          </a:p>
        </p:txBody>
      </p:sp>
      <p:graphicFrame>
        <p:nvGraphicFramePr>
          <p:cNvPr id="2" name="Diyagram 1">
            <a:extLst>
              <a:ext uri="{FF2B5EF4-FFF2-40B4-BE49-F238E27FC236}">
                <a16:creationId xmlns:a16="http://schemas.microsoft.com/office/drawing/2014/main" id="{3E72954B-4A40-4E90-8C15-F75867B63D4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07798622"/>
              </p:ext>
            </p:extLst>
          </p:nvPr>
        </p:nvGraphicFramePr>
        <p:xfrm>
          <a:off x="1987550" y="1646367"/>
          <a:ext cx="8216900" cy="46763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591675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2A58C97-2BE7-4378-A5F0-4B04501A20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8748CDF-7EA9-4DF2-9E82-71C7B4860476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3668" y="3143559"/>
            <a:ext cx="395050" cy="285441"/>
          </a:xfrm>
          <a:prstGeom prst="rect">
            <a:avLst/>
          </a:prstGeom>
        </p:spPr>
      </p:pic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21A1FD0B-2B03-4D1E-9DC7-9399FB5F3492}"/>
              </a:ext>
            </a:extLst>
          </p:cNvPr>
          <p:cNvSpPr/>
          <p:nvPr/>
        </p:nvSpPr>
        <p:spPr>
          <a:xfrm rot="344099">
            <a:off x="4658925" y="3005337"/>
            <a:ext cx="207150" cy="225027"/>
          </a:xfrm>
          <a:custGeom>
            <a:avLst/>
            <a:gdLst>
              <a:gd name="connsiteX0" fmla="*/ 165100 w 165100"/>
              <a:gd name="connsiteY0" fmla="*/ 193675 h 193675"/>
              <a:gd name="connsiteX1" fmla="*/ 155575 w 165100"/>
              <a:gd name="connsiteY1" fmla="*/ 158750 h 193675"/>
              <a:gd name="connsiteX2" fmla="*/ 142875 w 165100"/>
              <a:gd name="connsiteY2" fmla="*/ 139700 h 193675"/>
              <a:gd name="connsiteX3" fmla="*/ 136525 w 165100"/>
              <a:gd name="connsiteY3" fmla="*/ 130175 h 193675"/>
              <a:gd name="connsiteX4" fmla="*/ 127000 w 165100"/>
              <a:gd name="connsiteY4" fmla="*/ 123825 h 193675"/>
              <a:gd name="connsiteX5" fmla="*/ 111125 w 165100"/>
              <a:gd name="connsiteY5" fmla="*/ 111125 h 193675"/>
              <a:gd name="connsiteX6" fmla="*/ 104775 w 165100"/>
              <a:gd name="connsiteY6" fmla="*/ 101600 h 193675"/>
              <a:gd name="connsiteX7" fmla="*/ 95250 w 165100"/>
              <a:gd name="connsiteY7" fmla="*/ 98425 h 193675"/>
              <a:gd name="connsiteX8" fmla="*/ 76200 w 165100"/>
              <a:gd name="connsiteY8" fmla="*/ 85725 h 193675"/>
              <a:gd name="connsiteX9" fmla="*/ 50800 w 165100"/>
              <a:gd name="connsiteY9" fmla="*/ 63500 h 193675"/>
              <a:gd name="connsiteX10" fmla="*/ 41275 w 165100"/>
              <a:gd name="connsiteY10" fmla="*/ 57150 h 193675"/>
              <a:gd name="connsiteX11" fmla="*/ 31750 w 165100"/>
              <a:gd name="connsiteY11" fmla="*/ 50800 h 193675"/>
              <a:gd name="connsiteX12" fmla="*/ 22225 w 165100"/>
              <a:gd name="connsiteY12" fmla="*/ 31750 h 193675"/>
              <a:gd name="connsiteX13" fmla="*/ 12700 w 165100"/>
              <a:gd name="connsiteY13" fmla="*/ 25400 h 193675"/>
              <a:gd name="connsiteX14" fmla="*/ 0 w 165100"/>
              <a:gd name="connsiteY14" fmla="*/ 0 h 193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65100" h="193675">
                <a:moveTo>
                  <a:pt x="165100" y="193675"/>
                </a:moveTo>
                <a:cubicBezTo>
                  <a:pt x="163396" y="185155"/>
                  <a:pt x="160179" y="165656"/>
                  <a:pt x="155575" y="158750"/>
                </a:cubicBezTo>
                <a:lnTo>
                  <a:pt x="142875" y="139700"/>
                </a:lnTo>
                <a:cubicBezTo>
                  <a:pt x="140758" y="136525"/>
                  <a:pt x="139700" y="132292"/>
                  <a:pt x="136525" y="130175"/>
                </a:cubicBezTo>
                <a:lnTo>
                  <a:pt x="127000" y="123825"/>
                </a:lnTo>
                <a:cubicBezTo>
                  <a:pt x="108802" y="96528"/>
                  <a:pt x="133033" y="128652"/>
                  <a:pt x="111125" y="111125"/>
                </a:cubicBezTo>
                <a:cubicBezTo>
                  <a:pt x="108145" y="108741"/>
                  <a:pt x="107755" y="103984"/>
                  <a:pt x="104775" y="101600"/>
                </a:cubicBezTo>
                <a:cubicBezTo>
                  <a:pt x="102162" y="99509"/>
                  <a:pt x="98176" y="100050"/>
                  <a:pt x="95250" y="98425"/>
                </a:cubicBezTo>
                <a:cubicBezTo>
                  <a:pt x="88579" y="94719"/>
                  <a:pt x="76200" y="85725"/>
                  <a:pt x="76200" y="85725"/>
                </a:cubicBezTo>
                <a:cubicBezTo>
                  <a:pt x="65617" y="69850"/>
                  <a:pt x="73025" y="78317"/>
                  <a:pt x="50800" y="63500"/>
                </a:cubicBezTo>
                <a:lnTo>
                  <a:pt x="41275" y="57150"/>
                </a:lnTo>
                <a:lnTo>
                  <a:pt x="31750" y="50800"/>
                </a:lnTo>
                <a:cubicBezTo>
                  <a:pt x="29168" y="43053"/>
                  <a:pt x="28380" y="37905"/>
                  <a:pt x="22225" y="31750"/>
                </a:cubicBezTo>
                <a:cubicBezTo>
                  <a:pt x="19527" y="29052"/>
                  <a:pt x="15875" y="27517"/>
                  <a:pt x="12700" y="25400"/>
                </a:cubicBezTo>
                <a:cubicBezTo>
                  <a:pt x="5403" y="3510"/>
                  <a:pt x="11083" y="11083"/>
                  <a:pt x="0" y="0"/>
                </a:cubicBezTo>
              </a:path>
            </a:pathLst>
          </a:custGeom>
          <a:ln w="5715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CE76A34-62BE-499B-B980-C2BE97E75D8F}"/>
              </a:ext>
            </a:extLst>
          </p:cNvPr>
          <p:cNvGrpSpPr/>
          <p:nvPr/>
        </p:nvGrpSpPr>
        <p:grpSpPr>
          <a:xfrm>
            <a:off x="4280204" y="2521639"/>
            <a:ext cx="1335210" cy="385476"/>
            <a:chOff x="4280204" y="2521639"/>
            <a:chExt cx="1335210" cy="385476"/>
          </a:xfrm>
        </p:grpSpPr>
        <p:sp>
          <p:nvSpPr>
            <p:cNvPr id="25" name="Speech Bubble: Rectangle with Corners Rounded 24">
              <a:extLst>
                <a:ext uri="{FF2B5EF4-FFF2-40B4-BE49-F238E27FC236}">
                  <a16:creationId xmlns:a16="http://schemas.microsoft.com/office/drawing/2014/main" id="{5CEE2B35-1171-4635-9E64-9CE3916694B5}"/>
                </a:ext>
              </a:extLst>
            </p:cNvPr>
            <p:cNvSpPr/>
            <p:nvPr/>
          </p:nvSpPr>
          <p:spPr>
            <a:xfrm>
              <a:off x="4324552" y="2521639"/>
              <a:ext cx="1208411" cy="385476"/>
            </a:xfrm>
            <a:prstGeom prst="wedgeRoundRectCallout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10C34B1-73EC-4371-B4D3-B6B0F4B372D0}"/>
                </a:ext>
              </a:extLst>
            </p:cNvPr>
            <p:cNvSpPr txBox="1"/>
            <p:nvPr/>
          </p:nvSpPr>
          <p:spPr>
            <a:xfrm>
              <a:off x="4280204" y="2605815"/>
              <a:ext cx="133521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Traffic rate is high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88C20FF-92A2-479E-9764-C5C9F6A61EF5}"/>
              </a:ext>
            </a:extLst>
          </p:cNvPr>
          <p:cNvGrpSpPr/>
          <p:nvPr/>
        </p:nvGrpSpPr>
        <p:grpSpPr>
          <a:xfrm>
            <a:off x="6639986" y="2641602"/>
            <a:ext cx="1862330" cy="404057"/>
            <a:chOff x="6639986" y="2694904"/>
            <a:chExt cx="1011764" cy="353096"/>
          </a:xfrm>
        </p:grpSpPr>
        <p:sp>
          <p:nvSpPr>
            <p:cNvPr id="20" name="Speech Bubble: Rectangle with Corners Rounded 19">
              <a:extLst>
                <a:ext uri="{FF2B5EF4-FFF2-40B4-BE49-F238E27FC236}">
                  <a16:creationId xmlns:a16="http://schemas.microsoft.com/office/drawing/2014/main" id="{10B61798-8AE4-4135-BABB-CAC1F5E7B875}"/>
                </a:ext>
              </a:extLst>
            </p:cNvPr>
            <p:cNvSpPr/>
            <p:nvPr/>
          </p:nvSpPr>
          <p:spPr>
            <a:xfrm>
              <a:off x="6639986" y="2711141"/>
              <a:ext cx="1011764" cy="336859"/>
            </a:xfrm>
            <a:prstGeom prst="wedgeRoundRectCallout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834E3ED-6E3C-4E81-A8F1-A8DB49FAABF8}"/>
                </a:ext>
              </a:extLst>
            </p:cNvPr>
            <p:cNvSpPr txBox="1"/>
            <p:nvPr/>
          </p:nvSpPr>
          <p:spPr>
            <a:xfrm>
              <a:off x="6702809" y="2694904"/>
              <a:ext cx="865782" cy="3496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There is a car accident</a:t>
              </a: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62341F90-15E2-4E3A-BD91-BD15C4C1E543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9300" y="5378449"/>
            <a:ext cx="789656" cy="503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393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40000" decel="4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1.85185E-6 L -8.33333E-7 0.00023 C -0.00312 0.00162 -0.00625 0.00278 -0.00911 0.00463 C -0.01003 0.00509 -0.01055 0.00671 -0.0112 0.00764 C -0.0125 0.00834 -0.01823 0.01042 -0.01901 0.01088 C -0.02109 0.01019 -0.02578 0.00903 -0.02799 0.00764 C -0.02917 0.00671 -0.03008 0.00533 -0.03125 0.00463 C -0.03607 0.00139 -0.03333 0.00533 -0.03789 -1.85185E-6 C -0.03958 -0.00139 -0.04088 -0.0037 -0.04245 -0.00602 C -0.04297 -0.00694 -0.04375 -0.00833 -0.04453 -0.00856 C -0.05768 -0.01458 -0.04896 -0.01157 -0.07122 -0.01319 L -0.08125 -0.01782 L -0.08463 -0.01921 C -0.08542 -0.02014 -0.08581 -0.02129 -0.08672 -0.02222 C -0.09401 -0.02778 -0.08672 -0.01921 -0.09245 -0.02662 C -0.09531 -0.02592 -0.09831 -0.025 -0.10117 -0.025 C -0.10364 -0.02523 -0.10781 -0.02801 -0.10781 -0.02778 C -0.11341 -0.03565 -0.10625 -0.02662 -0.11328 -0.03241 C -0.11432 -0.0331 -0.11471 -0.03472 -0.11562 -0.03541 C -0.11771 -0.0368 -0.12239 -0.03842 -0.12239 -0.03819 C -0.12305 -0.03935 -0.12331 -0.04166 -0.12448 -0.04166 C -0.12695 -0.04166 -0.13112 -0.03842 -0.13112 -0.03819 C -0.13424 -0.03912 -0.13997 -0.03912 -0.14323 -0.04166 C -0.14453 -0.04213 -0.14544 -0.04398 -0.14661 -0.04421 C -0.15599 -0.04583 -0.16536 -0.04537 -0.17448 -0.04583 C -0.17513 -0.04676 -0.17578 -0.04838 -0.17656 -0.04884 C -0.17891 -0.05023 -0.18789 -0.05162 -0.18893 -0.05185 C -0.19961 -0.0662 -0.18815 -0.05162 -0.19661 -0.06065 C -0.19753 -0.06157 -0.19792 -0.06296 -0.19896 -0.06366 C -0.19987 -0.06458 -0.20117 -0.06481 -0.20234 -0.06528 C -0.20729 -0.07199 -0.2013 -0.06481 -0.20768 -0.06967 C -0.21016 -0.07153 -0.21263 -0.07315 -0.21445 -0.07546 C -0.2151 -0.07662 -0.21575 -0.07778 -0.21667 -0.0787 C -0.21758 -0.07963 -0.21888 -0.07986 -0.22005 -0.07986 C -0.2207 -0.08102 -0.22122 -0.08241 -0.22226 -0.0831 C -0.22435 -0.08449 -0.22891 -0.08588 -0.22891 -0.08565 C -0.22956 -0.08727 -0.23008 -0.08935 -0.23099 -0.09051 C -0.2319 -0.09166 -0.2332 -0.09143 -0.23437 -0.09166 C -0.23568 -0.09259 -0.23659 -0.09375 -0.23776 -0.09491 C -0.23854 -0.09583 -0.23932 -0.09676 -0.23997 -0.09791 C -0.2418 -0.10116 -0.24219 -0.10393 -0.24557 -0.10532 C -0.24831 -0.10625 -0.25143 -0.10625 -0.25443 -0.10671 C -0.26211 -0.11018 -0.2526 -0.10602 -0.26328 -0.10995 C -0.26432 -0.11018 -0.26562 -0.11088 -0.26654 -0.11111 C -0.26875 -0.12014 -0.26601 -0.11204 -0.27109 -0.11875 C -0.27187 -0.12014 -0.27239 -0.12199 -0.27331 -0.12291 C -0.275 -0.12616 -0.2763 -0.12708 -0.27891 -0.12916 C -0.28086 -0.13704 -0.2793 -0.13217 -0.28437 -0.14236 C -0.28503 -0.14398 -0.28568 -0.14583 -0.28646 -0.14676 C -0.28802 -0.14884 -0.28984 -0.15069 -0.29101 -0.15278 C -0.29206 -0.15486 -0.29375 -0.15879 -0.29544 -0.16041 C -0.29635 -0.16111 -0.29883 -0.1618 -0.29883 -0.16157 L -0.30651 -0.19583 L -0.32187 -0.20602 " pathEditMode="relative" rAng="0" ptsTypes="AAAAAAAAAAAAAAAAAAAAAAAAAAAAAAAAAAAAAAAAAAAAAAAAAAAAAA">
                                      <p:cBhvr>
                                        <p:cTn id="6" dur="5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094" y="-976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1823 -0.20324 L -0.32395 -0.22546 L -0.33645 -0.23287 L -0.34479 -0.24676 L -0.35885 -0.25416 L -0.38229 -0.25972 L -0.39948 -0.26713 L -0.42708 -0.26805 L -0.44218 -0.2699 L -0.45416 -0.28564 L -0.46823 -0.30879 L -0.48229 -0.31805 " pathEditMode="relative" ptsTypes="AAAAAAAAAAAA">
                                      <p:cBhvr>
                                        <p:cTn id="14" dur="5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36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8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36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8489 -0.31713 L -0.49218 -0.32361 L -0.49635 -0.33102 L -0.5026 -0.32546 L -0.51302 -0.32824 L -0.52708 -0.34305 L -0.53606 -0.36435 L -0.54114 -0.38657 L -0.54895 -0.41805 L -0.55937 -0.44953 L -0.56458 -0.4662 L -0.56718 -0.48194 L -0.57552 -0.49213 L -0.58437 -0.4949 L -0.59375 -0.4912 L -0.60416 -0.50139 L -0.60677 -0.51342 L -0.61198 -0.52176 L -0.62187 -0.53657 L -0.63073 -0.54305 L -0.64479 -0.54305 L -0.66875 -0.56342 L -0.6802 -0.57546 L -0.68698 -0.58842 L -0.69739 -0.59861 L -0.7052 -0.58657 L -0.71315 -0.59027 L -0.71979 -0.58009 L -0.72604 -0.58657 L -0.73281 -0.59305 L -0.73802 -0.6162 L -0.74479 -0.62639 L -0.75833 -0.62361 L -0.76666 -0.63379 L -0.77656 -0.63102 L -0.79635 -0.63102 L -0.81302 -0.63102 L -0.82031 -0.6449 L -0.83698 -0.64398 L -0.84427 -0.63657 L -0.86041 -0.63102 L -0.8677 -0.63564 " pathEditMode="relative" ptsTypes="AAAAAAAAAAAAAAAAAAAAAAAAAAAAAAAAAAAAAAAAAA">
                                      <p:cBhvr>
                                        <p:cTn id="23" dur="5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theme/theme1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158</TotalTime>
  <Words>90</Words>
  <Application>Microsoft Office PowerPoint</Application>
  <PresentationFormat>Geniş ekran</PresentationFormat>
  <Paragraphs>30</Paragraphs>
  <Slides>11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7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11</vt:i4>
      </vt:variant>
    </vt:vector>
  </HeadingPairs>
  <TitlesOfParts>
    <vt:vector size="19" baseType="lpstr">
      <vt:lpstr>Aharoni</vt:lpstr>
      <vt:lpstr>Arial</vt:lpstr>
      <vt:lpstr>Calibri</vt:lpstr>
      <vt:lpstr>Calibri Light</vt:lpstr>
      <vt:lpstr>Segoe UI</vt:lpstr>
      <vt:lpstr>Times New Roman</vt:lpstr>
      <vt:lpstr>Trebuchet MS</vt:lpstr>
      <vt:lpstr>Office Teması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X</vt:lpstr>
      <vt:lpstr>PowerPoint Sunusu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Sunusu</dc:title>
  <dc:creator>Alparslan  Erol</dc:creator>
  <cp:lastModifiedBy>Alparslan  Erol</cp:lastModifiedBy>
  <cp:revision>11</cp:revision>
  <dcterms:created xsi:type="dcterms:W3CDTF">2018-12-02T07:08:33Z</dcterms:created>
  <dcterms:modified xsi:type="dcterms:W3CDTF">2018-12-02T09:47:24Z</dcterms:modified>
</cp:coreProperties>
</file>